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57" r:id="rId5"/>
    <p:sldId id="258" r:id="rId6"/>
    <p:sldId id="321" r:id="rId7"/>
    <p:sldId id="327" r:id="rId8"/>
    <p:sldId id="324" r:id="rId9"/>
    <p:sldId id="285" r:id="rId10"/>
    <p:sldId id="326" r:id="rId11"/>
    <p:sldId id="282" r:id="rId12"/>
    <p:sldId id="281" r:id="rId13"/>
    <p:sldId id="280" r:id="rId14"/>
    <p:sldId id="279" r:id="rId15"/>
    <p:sldId id="291" r:id="rId16"/>
    <p:sldId id="288" r:id="rId17"/>
    <p:sldId id="289" r:id="rId18"/>
    <p:sldId id="290" r:id="rId19"/>
    <p:sldId id="292" r:id="rId20"/>
    <p:sldId id="315" r:id="rId21"/>
    <p:sldId id="322" r:id="rId22"/>
    <p:sldId id="294" r:id="rId23"/>
    <p:sldId id="296" r:id="rId24"/>
    <p:sldId id="318" r:id="rId25"/>
    <p:sldId id="297" r:id="rId26"/>
    <p:sldId id="298" r:id="rId27"/>
    <p:sldId id="299" r:id="rId28"/>
    <p:sldId id="307" r:id="rId29"/>
    <p:sldId id="314" r:id="rId30"/>
    <p:sldId id="300" r:id="rId31"/>
    <p:sldId id="313" r:id="rId32"/>
    <p:sldId id="301" r:id="rId33"/>
    <p:sldId id="303" r:id="rId34"/>
    <p:sldId id="304" r:id="rId35"/>
    <p:sldId id="305" r:id="rId36"/>
    <p:sldId id="306" r:id="rId37"/>
    <p:sldId id="308" r:id="rId38"/>
    <p:sldId id="310" r:id="rId39"/>
    <p:sldId id="3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6E345-5137-45F0-88AD-06C04E52AA8C}" v="173" dt="2024-12-03T02:55:50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6327"/>
  </p:normalViewPr>
  <p:slideViewPr>
    <p:cSldViewPr snapToGrid="0" snapToObjects="1">
      <p:cViewPr>
        <p:scale>
          <a:sx n="79" d="100"/>
          <a:sy n="79" d="100"/>
        </p:scale>
        <p:origin x="346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anya Kumar" userId="ab9f095c2ddba4b0" providerId="LiveId" clId="{1F38113F-5E05-4E91-8EA3-F8D56066D11A}"/>
    <pc:docChg chg="undo custSel addSld delSld modSld sldOrd">
      <pc:chgData name="Chaitanya Kumar" userId="ab9f095c2ddba4b0" providerId="LiveId" clId="{1F38113F-5E05-4E91-8EA3-F8D56066D11A}" dt="2024-12-02T08:12:55.535" v="115"/>
      <pc:docMkLst>
        <pc:docMk/>
      </pc:docMkLst>
      <pc:sldChg chg="modNotesTx">
        <pc:chgData name="Chaitanya Kumar" userId="ab9f095c2ddba4b0" providerId="LiveId" clId="{1F38113F-5E05-4E91-8EA3-F8D56066D11A}" dt="2024-12-01T17:30:10.288" v="101" actId="20577"/>
        <pc:sldMkLst>
          <pc:docMk/>
          <pc:sldMk cId="2287128485" sldId="257"/>
        </pc:sldMkLst>
      </pc:sldChg>
      <pc:sldChg chg="modSp mod">
        <pc:chgData name="Chaitanya Kumar" userId="ab9f095c2ddba4b0" providerId="LiveId" clId="{1F38113F-5E05-4E91-8EA3-F8D56066D11A}" dt="2024-11-30T12:46:55.920" v="51"/>
        <pc:sldMkLst>
          <pc:docMk/>
          <pc:sldMk cId="1438287722" sldId="278"/>
        </pc:sldMkLst>
        <pc:spChg chg="mod">
          <ac:chgData name="Chaitanya Kumar" userId="ab9f095c2ddba4b0" providerId="LiveId" clId="{1F38113F-5E05-4E91-8EA3-F8D56066D11A}" dt="2024-11-30T12:46:55.920" v="51"/>
          <ac:spMkLst>
            <pc:docMk/>
            <pc:sldMk cId="1438287722" sldId="278"/>
            <ac:spMk id="4" creationId="{A2760AD0-7F43-027D-7E37-E711DFDA7E5B}"/>
          </ac:spMkLst>
        </pc:spChg>
      </pc:sldChg>
      <pc:sldChg chg="delSp modSp mod ord">
        <pc:chgData name="Chaitanya Kumar" userId="ab9f095c2ddba4b0" providerId="LiveId" clId="{1F38113F-5E05-4E91-8EA3-F8D56066D11A}" dt="2024-12-02T03:21:53.502" v="107" actId="20577"/>
        <pc:sldMkLst>
          <pc:docMk/>
          <pc:sldMk cId="2949470469" sldId="279"/>
        </pc:sldMkLst>
        <pc:spChg chg="mod">
          <ac:chgData name="Chaitanya Kumar" userId="ab9f095c2ddba4b0" providerId="LiveId" clId="{1F38113F-5E05-4E91-8EA3-F8D56066D11A}" dt="2024-12-02T03:21:53.502" v="107" actId="20577"/>
          <ac:spMkLst>
            <pc:docMk/>
            <pc:sldMk cId="2949470469" sldId="279"/>
            <ac:spMk id="2" creationId="{0881E261-48BA-2438-B831-2FE283D4957A}"/>
          </ac:spMkLst>
        </pc:spChg>
        <pc:spChg chg="del mod">
          <ac:chgData name="Chaitanya Kumar" userId="ab9f095c2ddba4b0" providerId="LiveId" clId="{1F38113F-5E05-4E91-8EA3-F8D56066D11A}" dt="2024-11-25T02:43:11.710" v="2"/>
          <ac:spMkLst>
            <pc:docMk/>
            <pc:sldMk cId="2949470469" sldId="279"/>
            <ac:spMk id="4" creationId="{40BCCD62-FEAD-BB10-B524-A0A7C2E9BDB2}"/>
          </ac:spMkLst>
        </pc:spChg>
      </pc:sldChg>
      <pc:sldChg chg="ord">
        <pc:chgData name="Chaitanya Kumar" userId="ab9f095c2ddba4b0" providerId="LiveId" clId="{1F38113F-5E05-4E91-8EA3-F8D56066D11A}" dt="2024-12-02T03:21:17.797" v="103"/>
        <pc:sldMkLst>
          <pc:docMk/>
          <pc:sldMk cId="43708220" sldId="280"/>
        </pc:sldMkLst>
      </pc:sldChg>
      <pc:sldChg chg="modSp mod">
        <pc:chgData name="Chaitanya Kumar" userId="ab9f095c2ddba4b0" providerId="LiveId" clId="{1F38113F-5E05-4E91-8EA3-F8D56066D11A}" dt="2024-11-25T02:43:23.115" v="3" actId="207"/>
        <pc:sldMkLst>
          <pc:docMk/>
          <pc:sldMk cId="113616877" sldId="281"/>
        </pc:sldMkLst>
        <pc:spChg chg="mod">
          <ac:chgData name="Chaitanya Kumar" userId="ab9f095c2ddba4b0" providerId="LiveId" clId="{1F38113F-5E05-4E91-8EA3-F8D56066D11A}" dt="2024-11-25T02:43:23.115" v="3" actId="207"/>
          <ac:spMkLst>
            <pc:docMk/>
            <pc:sldMk cId="113616877" sldId="281"/>
            <ac:spMk id="7" creationId="{A4B321A5-B67B-0409-DC2F-393A8EB03969}"/>
          </ac:spMkLst>
        </pc:spChg>
      </pc:sldChg>
      <pc:sldChg chg="ord">
        <pc:chgData name="Chaitanya Kumar" userId="ab9f095c2ddba4b0" providerId="LiveId" clId="{1F38113F-5E05-4E91-8EA3-F8D56066D11A}" dt="2024-12-02T08:12:55.535" v="115"/>
        <pc:sldMkLst>
          <pc:docMk/>
          <pc:sldMk cId="703690933" sldId="287"/>
        </pc:sldMkLst>
      </pc:sldChg>
      <pc:sldChg chg="ord">
        <pc:chgData name="Chaitanya Kumar" userId="ab9f095c2ddba4b0" providerId="LiveId" clId="{1F38113F-5E05-4E91-8EA3-F8D56066D11A}" dt="2024-12-02T03:22:05.630" v="109"/>
        <pc:sldMkLst>
          <pc:docMk/>
          <pc:sldMk cId="1374248599" sldId="288"/>
        </pc:sldMkLst>
      </pc:sldChg>
      <pc:sldChg chg="modSp mod">
        <pc:chgData name="Chaitanya Kumar" userId="ab9f095c2ddba4b0" providerId="LiveId" clId="{1F38113F-5E05-4E91-8EA3-F8D56066D11A}" dt="2024-11-25T02:43:46.178" v="18" actId="20577"/>
        <pc:sldMkLst>
          <pc:docMk/>
          <pc:sldMk cId="674173867" sldId="289"/>
        </pc:sldMkLst>
        <pc:spChg chg="mod">
          <ac:chgData name="Chaitanya Kumar" userId="ab9f095c2ddba4b0" providerId="LiveId" clId="{1F38113F-5E05-4E91-8EA3-F8D56066D11A}" dt="2024-11-25T02:43:46.178" v="18" actId="20577"/>
          <ac:spMkLst>
            <pc:docMk/>
            <pc:sldMk cId="674173867" sldId="289"/>
            <ac:spMk id="2" creationId="{00FC347D-6C91-BC7F-2E5F-0F4A60D75BF5}"/>
          </ac:spMkLst>
        </pc:spChg>
      </pc:sldChg>
      <pc:sldChg chg="ord">
        <pc:chgData name="Chaitanya Kumar" userId="ab9f095c2ddba4b0" providerId="LiveId" clId="{1F38113F-5E05-4E91-8EA3-F8D56066D11A}" dt="2024-12-02T03:45:00.758" v="113"/>
        <pc:sldMkLst>
          <pc:docMk/>
          <pc:sldMk cId="3658768036" sldId="291"/>
        </pc:sldMkLst>
      </pc:sldChg>
      <pc:sldChg chg="addSp delSp modSp mod">
        <pc:chgData name="Chaitanya Kumar" userId="ab9f095c2ddba4b0" providerId="LiveId" clId="{1F38113F-5E05-4E91-8EA3-F8D56066D11A}" dt="2024-11-30T15:47:54.468" v="78" actId="20577"/>
        <pc:sldMkLst>
          <pc:docMk/>
          <pc:sldMk cId="1148319581" sldId="292"/>
        </pc:sldMkLst>
        <pc:spChg chg="mod">
          <ac:chgData name="Chaitanya Kumar" userId="ab9f095c2ddba4b0" providerId="LiveId" clId="{1F38113F-5E05-4E91-8EA3-F8D56066D11A}" dt="2024-11-30T15:47:54.468" v="78" actId="20577"/>
          <ac:spMkLst>
            <pc:docMk/>
            <pc:sldMk cId="1148319581" sldId="292"/>
            <ac:spMk id="2" creationId="{0DD4F73D-C4F6-14E8-8AEB-EF6540F8D720}"/>
          </ac:spMkLst>
        </pc:spChg>
        <pc:picChg chg="add mod">
          <ac:chgData name="Chaitanya Kumar" userId="ab9f095c2ddba4b0" providerId="LiveId" clId="{1F38113F-5E05-4E91-8EA3-F8D56066D11A}" dt="2024-11-30T15:47:28.159" v="68" actId="1076"/>
          <ac:picMkLst>
            <pc:docMk/>
            <pc:sldMk cId="1148319581" sldId="292"/>
            <ac:picMk id="5" creationId="{24B33D74-7281-A979-A0E1-7617E97D5EA2}"/>
          </ac:picMkLst>
        </pc:picChg>
        <pc:picChg chg="del">
          <ac:chgData name="Chaitanya Kumar" userId="ab9f095c2ddba4b0" providerId="LiveId" clId="{1F38113F-5E05-4E91-8EA3-F8D56066D11A}" dt="2024-11-30T15:47:08.729" v="61" actId="478"/>
          <ac:picMkLst>
            <pc:docMk/>
            <pc:sldMk cId="1148319581" sldId="292"/>
            <ac:picMk id="12" creationId="{0A9031DB-3B96-A9DE-B773-A79A3D05E602}"/>
          </ac:picMkLst>
        </pc:picChg>
      </pc:sldChg>
      <pc:sldChg chg="addSp delSp modSp mod">
        <pc:chgData name="Chaitanya Kumar" userId="ab9f095c2ddba4b0" providerId="LiveId" clId="{1F38113F-5E05-4E91-8EA3-F8D56066D11A}" dt="2024-11-30T15:29:57.568" v="60" actId="1076"/>
        <pc:sldMkLst>
          <pc:docMk/>
          <pc:sldMk cId="942791181" sldId="293"/>
        </pc:sldMkLst>
        <pc:picChg chg="del">
          <ac:chgData name="Chaitanya Kumar" userId="ab9f095c2ddba4b0" providerId="LiveId" clId="{1F38113F-5E05-4E91-8EA3-F8D56066D11A}" dt="2024-11-30T15:29:49.998" v="56" actId="478"/>
          <ac:picMkLst>
            <pc:docMk/>
            <pc:sldMk cId="942791181" sldId="293"/>
            <ac:picMk id="4" creationId="{458C5E9F-E395-37D8-24E1-A4E722D0FA5B}"/>
          </ac:picMkLst>
        </pc:picChg>
        <pc:picChg chg="del">
          <ac:chgData name="Chaitanya Kumar" userId="ab9f095c2ddba4b0" providerId="LiveId" clId="{1F38113F-5E05-4E91-8EA3-F8D56066D11A}" dt="2024-11-25T03:10:55.378" v="29" actId="478"/>
          <ac:picMkLst>
            <pc:docMk/>
            <pc:sldMk cId="942791181" sldId="293"/>
            <ac:picMk id="5" creationId="{32B46E49-36F2-4350-7133-19D463BE6696}"/>
          </ac:picMkLst>
        </pc:picChg>
        <pc:picChg chg="add mod">
          <ac:chgData name="Chaitanya Kumar" userId="ab9f095c2ddba4b0" providerId="LiveId" clId="{1F38113F-5E05-4E91-8EA3-F8D56066D11A}" dt="2024-11-25T03:11:05.657" v="31" actId="1076"/>
          <ac:picMkLst>
            <pc:docMk/>
            <pc:sldMk cId="942791181" sldId="293"/>
            <ac:picMk id="6" creationId="{E1894409-A90C-3AFC-35AC-5DFDA4B7748D}"/>
          </ac:picMkLst>
        </pc:picChg>
        <pc:picChg chg="add mod">
          <ac:chgData name="Chaitanya Kumar" userId="ab9f095c2ddba4b0" providerId="LiveId" clId="{1F38113F-5E05-4E91-8EA3-F8D56066D11A}" dt="2024-11-25T03:11:05.657" v="31" actId="1076"/>
          <ac:picMkLst>
            <pc:docMk/>
            <pc:sldMk cId="942791181" sldId="293"/>
            <ac:picMk id="7" creationId="{B01A1AA5-E8A2-8C78-C388-9E2718EB0C36}"/>
          </ac:picMkLst>
        </pc:picChg>
        <pc:picChg chg="add mod">
          <ac:chgData name="Chaitanya Kumar" userId="ab9f095c2ddba4b0" providerId="LiveId" clId="{1F38113F-5E05-4E91-8EA3-F8D56066D11A}" dt="2024-11-30T15:29:57.568" v="60" actId="1076"/>
          <ac:picMkLst>
            <pc:docMk/>
            <pc:sldMk cId="942791181" sldId="293"/>
            <ac:picMk id="8" creationId="{442947A3-8472-1E37-823F-58E0BFCB3E7D}"/>
          </ac:picMkLst>
        </pc:picChg>
      </pc:sldChg>
      <pc:sldChg chg="modSp mod">
        <pc:chgData name="Chaitanya Kumar" userId="ab9f095c2ddba4b0" providerId="LiveId" clId="{1F38113F-5E05-4E91-8EA3-F8D56066D11A}" dt="2024-11-25T22:46:14.081" v="40" actId="1036"/>
        <pc:sldMkLst>
          <pc:docMk/>
          <pc:sldMk cId="4076504858" sldId="294"/>
        </pc:sldMkLst>
        <pc:picChg chg="mod">
          <ac:chgData name="Chaitanya Kumar" userId="ab9f095c2ddba4b0" providerId="LiveId" clId="{1F38113F-5E05-4E91-8EA3-F8D56066D11A}" dt="2024-11-25T22:46:14.081" v="40" actId="1036"/>
          <ac:picMkLst>
            <pc:docMk/>
            <pc:sldMk cId="4076504858" sldId="294"/>
            <ac:picMk id="7" creationId="{01A9CD92-8A4E-BC76-E733-BC8B851D12B2}"/>
          </ac:picMkLst>
        </pc:picChg>
      </pc:sldChg>
      <pc:sldChg chg="ord">
        <pc:chgData name="Chaitanya Kumar" userId="ab9f095c2ddba4b0" providerId="LiveId" clId="{1F38113F-5E05-4E91-8EA3-F8D56066D11A}" dt="2024-11-25T03:13:13.522" v="34"/>
        <pc:sldMkLst>
          <pc:docMk/>
          <pc:sldMk cId="966099094" sldId="296"/>
        </pc:sldMkLst>
      </pc:sldChg>
      <pc:sldChg chg="modSp mod">
        <pc:chgData name="Chaitanya Kumar" userId="ab9f095c2ddba4b0" providerId="LiveId" clId="{1F38113F-5E05-4E91-8EA3-F8D56066D11A}" dt="2024-11-25T23:30:46.233" v="43" actId="1035"/>
        <pc:sldMkLst>
          <pc:docMk/>
          <pc:sldMk cId="1631295015" sldId="298"/>
        </pc:sldMkLst>
        <pc:picChg chg="mod">
          <ac:chgData name="Chaitanya Kumar" userId="ab9f095c2ddba4b0" providerId="LiveId" clId="{1F38113F-5E05-4E91-8EA3-F8D56066D11A}" dt="2024-11-25T23:30:46.233" v="43" actId="1035"/>
          <ac:picMkLst>
            <pc:docMk/>
            <pc:sldMk cId="1631295015" sldId="298"/>
            <ac:picMk id="3" creationId="{ED9E749A-7407-EEAD-9A3A-D44CB57DFA52}"/>
          </ac:picMkLst>
        </pc:picChg>
      </pc:sldChg>
      <pc:sldChg chg="addSp delSp mod">
        <pc:chgData name="Chaitanya Kumar" userId="ab9f095c2ddba4b0" providerId="LiveId" clId="{1F38113F-5E05-4E91-8EA3-F8D56066D11A}" dt="2024-11-30T13:55:27.066" v="55" actId="478"/>
        <pc:sldMkLst>
          <pc:docMk/>
          <pc:sldMk cId="4010333000" sldId="300"/>
        </pc:sldMkLst>
        <pc:picChg chg="add del">
          <ac:chgData name="Chaitanya Kumar" userId="ab9f095c2ddba4b0" providerId="LiveId" clId="{1F38113F-5E05-4E91-8EA3-F8D56066D11A}" dt="2024-11-30T13:55:27.066" v="55" actId="478"/>
          <ac:picMkLst>
            <pc:docMk/>
            <pc:sldMk cId="4010333000" sldId="300"/>
            <ac:picMk id="5" creationId="{8B62739C-39B3-04A1-BB36-CCF8F66F49A5}"/>
          </ac:picMkLst>
        </pc:picChg>
      </pc:sldChg>
      <pc:sldChg chg="modSp mod">
        <pc:chgData name="Chaitanya Kumar" userId="ab9f095c2ddba4b0" providerId="LiveId" clId="{1F38113F-5E05-4E91-8EA3-F8D56066D11A}" dt="2024-11-25T23:40:16.539" v="45" actId="1036"/>
        <pc:sldMkLst>
          <pc:docMk/>
          <pc:sldMk cId="3523204801" sldId="303"/>
        </pc:sldMkLst>
        <pc:picChg chg="mod">
          <ac:chgData name="Chaitanya Kumar" userId="ab9f095c2ddba4b0" providerId="LiveId" clId="{1F38113F-5E05-4E91-8EA3-F8D56066D11A}" dt="2024-11-25T23:40:16.539" v="45" actId="1036"/>
          <ac:picMkLst>
            <pc:docMk/>
            <pc:sldMk cId="3523204801" sldId="303"/>
            <ac:picMk id="4" creationId="{D6BFEB1E-8869-48CF-375A-B86FB38742B4}"/>
          </ac:picMkLst>
        </pc:picChg>
      </pc:sldChg>
      <pc:sldChg chg="del">
        <pc:chgData name="Chaitanya Kumar" userId="ab9f095c2ddba4b0" providerId="LiveId" clId="{1F38113F-5E05-4E91-8EA3-F8D56066D11A}" dt="2024-11-25T02:55:00.389" v="26" actId="47"/>
        <pc:sldMkLst>
          <pc:docMk/>
          <pc:sldMk cId="1780514831" sldId="309"/>
        </pc:sldMkLst>
      </pc:sldChg>
      <pc:sldChg chg="modSp del mod">
        <pc:chgData name="Chaitanya Kumar" userId="ab9f095c2ddba4b0" providerId="LiveId" clId="{1F38113F-5E05-4E91-8EA3-F8D56066D11A}" dt="2024-11-30T13:39:40.031" v="52" actId="47"/>
        <pc:sldMkLst>
          <pc:docMk/>
          <pc:sldMk cId="114639566" sldId="312"/>
        </pc:sldMkLst>
        <pc:spChg chg="mod">
          <ac:chgData name="Chaitanya Kumar" userId="ab9f095c2ddba4b0" providerId="LiveId" clId="{1F38113F-5E05-4E91-8EA3-F8D56066D11A}" dt="2024-11-25T02:44:00.337" v="19" actId="1076"/>
          <ac:spMkLst>
            <pc:docMk/>
            <pc:sldMk cId="114639566" sldId="312"/>
            <ac:spMk id="3" creationId="{E598853C-F2DD-3224-83E7-A1D716CFFEB2}"/>
          </ac:spMkLst>
        </pc:spChg>
        <pc:picChg chg="mod">
          <ac:chgData name="Chaitanya Kumar" userId="ab9f095c2ddba4b0" providerId="LiveId" clId="{1F38113F-5E05-4E91-8EA3-F8D56066D11A}" dt="2024-11-25T02:44:02.827" v="20" actId="1076"/>
          <ac:picMkLst>
            <pc:docMk/>
            <pc:sldMk cId="114639566" sldId="312"/>
            <ac:picMk id="5" creationId="{6C87876C-FF69-A664-9294-663F27166957}"/>
          </ac:picMkLst>
        </pc:picChg>
      </pc:sldChg>
      <pc:sldChg chg="del">
        <pc:chgData name="Chaitanya Kumar" userId="ab9f095c2ddba4b0" providerId="LiveId" clId="{1F38113F-5E05-4E91-8EA3-F8D56066D11A}" dt="2024-11-30T13:40:05.347" v="53" actId="47"/>
        <pc:sldMkLst>
          <pc:docMk/>
          <pc:sldMk cId="986147018" sldId="316"/>
        </pc:sldMkLst>
      </pc:sldChg>
      <pc:sldChg chg="del">
        <pc:chgData name="Chaitanya Kumar" userId="ab9f095c2ddba4b0" providerId="LiveId" clId="{1F38113F-5E05-4E91-8EA3-F8D56066D11A}" dt="2024-11-25T03:11:08.246" v="32" actId="47"/>
        <pc:sldMkLst>
          <pc:docMk/>
          <pc:sldMk cId="1940603128" sldId="317"/>
        </pc:sldMkLst>
      </pc:sldChg>
      <pc:sldChg chg="addSp delSp modSp add mod">
        <pc:chgData name="Chaitanya Kumar" userId="ab9f095c2ddba4b0" providerId="LiveId" clId="{1F38113F-5E05-4E91-8EA3-F8D56066D11A}" dt="2024-11-25T23:31:35.318" v="44" actId="1036"/>
        <pc:sldMkLst>
          <pc:docMk/>
          <pc:sldMk cId="1881733032" sldId="319"/>
        </pc:sldMkLst>
        <pc:picChg chg="del">
          <ac:chgData name="Chaitanya Kumar" userId="ab9f095c2ddba4b0" providerId="LiveId" clId="{1F38113F-5E05-4E91-8EA3-F8D56066D11A}" dt="2024-11-25T02:54:49.080" v="22" actId="478"/>
          <ac:picMkLst>
            <pc:docMk/>
            <pc:sldMk cId="1881733032" sldId="319"/>
            <ac:picMk id="3" creationId="{3399EE5A-BFBD-6472-72B3-BAC64C19398B}"/>
          </ac:picMkLst>
        </pc:picChg>
        <pc:picChg chg="add mod">
          <ac:chgData name="Chaitanya Kumar" userId="ab9f095c2ddba4b0" providerId="LiveId" clId="{1F38113F-5E05-4E91-8EA3-F8D56066D11A}" dt="2024-11-25T23:31:35.318" v="44" actId="1036"/>
          <ac:picMkLst>
            <pc:docMk/>
            <pc:sldMk cId="1881733032" sldId="319"/>
            <ac:picMk id="5" creationId="{B7D3EB2C-FEDC-2104-78F2-F58492816336}"/>
          </ac:picMkLst>
        </pc:picChg>
      </pc:sldChg>
      <pc:sldChg chg="addSp modSp mod">
        <pc:chgData name="Chaitanya Kumar" userId="ab9f095c2ddba4b0" providerId="LiveId" clId="{1F38113F-5E05-4E91-8EA3-F8D56066D11A}" dt="2024-11-30T16:00:42.055" v="89" actId="123"/>
        <pc:sldMkLst>
          <pc:docMk/>
          <pc:sldMk cId="2488055912" sldId="320"/>
        </pc:sldMkLst>
        <pc:spChg chg="add">
          <ac:chgData name="Chaitanya Kumar" userId="ab9f095c2ddba4b0" providerId="LiveId" clId="{1F38113F-5E05-4E91-8EA3-F8D56066D11A}" dt="2024-11-30T16:00:16.559" v="82"/>
          <ac:spMkLst>
            <pc:docMk/>
            <pc:sldMk cId="2488055912" sldId="320"/>
            <ac:spMk id="2" creationId="{3436734D-DE0F-5B11-5935-41B7673F4EBF}"/>
          </ac:spMkLst>
        </pc:spChg>
        <pc:spChg chg="mod">
          <ac:chgData name="Chaitanya Kumar" userId="ab9f095c2ddba4b0" providerId="LiveId" clId="{1F38113F-5E05-4E91-8EA3-F8D56066D11A}" dt="2024-11-30T16:00:42.055" v="89" actId="123"/>
          <ac:spMkLst>
            <pc:docMk/>
            <pc:sldMk cId="2488055912" sldId="320"/>
            <ac:spMk id="4" creationId="{BDA5BD87-9486-DE37-323D-05317CE1F1F2}"/>
          </ac:spMkLst>
        </pc:spChg>
      </pc:sldChg>
      <pc:sldChg chg="new del">
        <pc:chgData name="Chaitanya Kumar" userId="ab9f095c2ddba4b0" providerId="LiveId" clId="{1F38113F-5E05-4E91-8EA3-F8D56066D11A}" dt="2024-11-25T03:05:58.641" v="28" actId="47"/>
        <pc:sldMkLst>
          <pc:docMk/>
          <pc:sldMk cId="3472729821" sldId="320"/>
        </pc:sldMkLst>
      </pc:sldChg>
    </pc:docChg>
  </pc:docChgLst>
  <pc:docChgLst>
    <pc:chgData name="Chaitanya Kumar" userId="ab9f095c2ddba4b0" providerId="LiveId" clId="{B9A6E345-5137-45F0-88AD-06C04E52AA8C}"/>
    <pc:docChg chg="undo custSel addSld delSld modSld sldOrd">
      <pc:chgData name="Chaitanya Kumar" userId="ab9f095c2ddba4b0" providerId="LiveId" clId="{B9A6E345-5137-45F0-88AD-06C04E52AA8C}" dt="2024-12-03T02:56:30.294" v="1152" actId="47"/>
      <pc:docMkLst>
        <pc:docMk/>
      </pc:docMkLst>
      <pc:sldChg chg="addSp modSp">
        <pc:chgData name="Chaitanya Kumar" userId="ab9f095c2ddba4b0" providerId="LiveId" clId="{B9A6E345-5137-45F0-88AD-06C04E52AA8C}" dt="2024-12-02T14:54:33.346" v="371"/>
        <pc:sldMkLst>
          <pc:docMk/>
          <pc:sldMk cId="2287128485" sldId="257"/>
        </pc:sldMkLst>
        <pc:spChg chg="add mod">
          <ac:chgData name="Chaitanya Kumar" userId="ab9f095c2ddba4b0" providerId="LiveId" clId="{B9A6E345-5137-45F0-88AD-06C04E52AA8C}" dt="2024-12-02T14:54:33.346" v="371"/>
          <ac:spMkLst>
            <pc:docMk/>
            <pc:sldMk cId="2287128485" sldId="257"/>
            <ac:spMk id="6" creationId="{9F860677-89D4-A7EC-68E4-B5F9BCC69923}"/>
          </ac:spMkLst>
        </pc:spChg>
      </pc:sldChg>
      <pc:sldChg chg="modSp mod">
        <pc:chgData name="Chaitanya Kumar" userId="ab9f095c2ddba4b0" providerId="LiveId" clId="{B9A6E345-5137-45F0-88AD-06C04E52AA8C}" dt="2024-12-02T08:42:24.621" v="14" actId="1076"/>
        <pc:sldMkLst>
          <pc:docMk/>
          <pc:sldMk cId="1444114905" sldId="258"/>
        </pc:sldMkLst>
        <pc:spChg chg="mod">
          <ac:chgData name="Chaitanya Kumar" userId="ab9f095c2ddba4b0" providerId="LiveId" clId="{B9A6E345-5137-45F0-88AD-06C04E52AA8C}" dt="2024-12-02T08:42:24.621" v="14" actId="1076"/>
          <ac:spMkLst>
            <pc:docMk/>
            <pc:sldMk cId="1444114905" sldId="258"/>
            <ac:spMk id="9" creationId="{A512F499-8B9E-B970-247A-B0DC660660A9}"/>
          </ac:spMkLst>
        </pc:spChg>
      </pc:sldChg>
      <pc:sldChg chg="addSp delSp modSp del mod">
        <pc:chgData name="Chaitanya Kumar" userId="ab9f095c2ddba4b0" providerId="LiveId" clId="{B9A6E345-5137-45F0-88AD-06C04E52AA8C}" dt="2024-12-02T09:58:25.976" v="316" actId="47"/>
        <pc:sldMkLst>
          <pc:docMk/>
          <pc:sldMk cId="1438287722" sldId="278"/>
        </pc:sldMkLst>
        <pc:spChg chg="add mod">
          <ac:chgData name="Chaitanya Kumar" userId="ab9f095c2ddba4b0" providerId="LiveId" clId="{B9A6E345-5137-45F0-88AD-06C04E52AA8C}" dt="2024-12-02T08:43:50.770" v="16"/>
          <ac:spMkLst>
            <pc:docMk/>
            <pc:sldMk cId="1438287722" sldId="278"/>
            <ac:spMk id="2" creationId="{C9B0F2DB-7F68-BF9C-E616-5A0E20791305}"/>
          </ac:spMkLst>
        </pc:spChg>
        <pc:spChg chg="add mod">
          <ac:chgData name="Chaitanya Kumar" userId="ab9f095c2ddba4b0" providerId="LiveId" clId="{B9A6E345-5137-45F0-88AD-06C04E52AA8C}" dt="2024-12-02T08:43:55.570" v="18"/>
          <ac:spMkLst>
            <pc:docMk/>
            <pc:sldMk cId="1438287722" sldId="278"/>
            <ac:spMk id="3" creationId="{3BE571FF-A8D1-B286-2604-EFEFC5C3F5F9}"/>
          </ac:spMkLst>
        </pc:spChg>
        <pc:spChg chg="del mod">
          <ac:chgData name="Chaitanya Kumar" userId="ab9f095c2ddba4b0" providerId="LiveId" clId="{B9A6E345-5137-45F0-88AD-06C04E52AA8C}" dt="2024-12-02T08:43:54.652" v="17" actId="478"/>
          <ac:spMkLst>
            <pc:docMk/>
            <pc:sldMk cId="1438287722" sldId="278"/>
            <ac:spMk id="9" creationId="{8BB35665-DB09-F2A5-ACE2-648654A83122}"/>
          </ac:spMkLst>
        </pc:spChg>
      </pc:sldChg>
      <pc:sldChg chg="addSp delSp modSp mod">
        <pc:chgData name="Chaitanya Kumar" userId="ab9f095c2ddba4b0" providerId="LiveId" clId="{B9A6E345-5137-45F0-88AD-06C04E52AA8C}" dt="2024-12-02T08:45:03.627" v="34"/>
        <pc:sldMkLst>
          <pc:docMk/>
          <pc:sldMk cId="2949470469" sldId="279"/>
        </pc:sldMkLst>
        <pc:spChg chg="add mod">
          <ac:chgData name="Chaitanya Kumar" userId="ab9f095c2ddba4b0" providerId="LiveId" clId="{B9A6E345-5137-45F0-88AD-06C04E52AA8C}" dt="2024-12-02T08:45:03.627" v="34"/>
          <ac:spMkLst>
            <pc:docMk/>
            <pc:sldMk cId="2949470469" sldId="279"/>
            <ac:spMk id="4" creationId="{E5F7335B-B5D8-DFAA-FC6E-93B1C7AEB382}"/>
          </ac:spMkLst>
        </pc:spChg>
        <pc:spChg chg="del">
          <ac:chgData name="Chaitanya Kumar" userId="ab9f095c2ddba4b0" providerId="LiveId" clId="{B9A6E345-5137-45F0-88AD-06C04E52AA8C}" dt="2024-12-02T08:45:02.982" v="33" actId="478"/>
          <ac:spMkLst>
            <pc:docMk/>
            <pc:sldMk cId="2949470469" sldId="279"/>
            <ac:spMk id="9" creationId="{7EE52BF3-BD38-C92E-D938-EAA914189ADA}"/>
          </ac:spMkLst>
        </pc:spChg>
      </pc:sldChg>
      <pc:sldChg chg="addSp delSp modSp mod">
        <pc:chgData name="Chaitanya Kumar" userId="ab9f095c2ddba4b0" providerId="LiveId" clId="{B9A6E345-5137-45F0-88AD-06C04E52AA8C}" dt="2024-12-02T08:44:44.464" v="32"/>
        <pc:sldMkLst>
          <pc:docMk/>
          <pc:sldMk cId="43708220" sldId="280"/>
        </pc:sldMkLst>
        <pc:spChg chg="add mod">
          <ac:chgData name="Chaitanya Kumar" userId="ab9f095c2ddba4b0" providerId="LiveId" clId="{B9A6E345-5137-45F0-88AD-06C04E52AA8C}" dt="2024-12-02T08:44:44.464" v="32"/>
          <ac:spMkLst>
            <pc:docMk/>
            <pc:sldMk cId="43708220" sldId="280"/>
            <ac:spMk id="4" creationId="{1A52EA46-10F6-7806-B41F-2B87207F80E8}"/>
          </ac:spMkLst>
        </pc:spChg>
        <pc:spChg chg="del">
          <ac:chgData name="Chaitanya Kumar" userId="ab9f095c2ddba4b0" providerId="LiveId" clId="{B9A6E345-5137-45F0-88AD-06C04E52AA8C}" dt="2024-12-02T08:44:43.765" v="31" actId="478"/>
          <ac:spMkLst>
            <pc:docMk/>
            <pc:sldMk cId="43708220" sldId="280"/>
            <ac:spMk id="9" creationId="{C869A93E-6698-B7DB-73A8-C030EAF93F9D}"/>
          </ac:spMkLst>
        </pc:spChg>
      </pc:sldChg>
      <pc:sldChg chg="addSp delSp modSp mod ord">
        <pc:chgData name="Chaitanya Kumar" userId="ab9f095c2ddba4b0" providerId="LiveId" clId="{B9A6E345-5137-45F0-88AD-06C04E52AA8C}" dt="2024-12-02T10:01:31.419" v="325"/>
        <pc:sldMkLst>
          <pc:docMk/>
          <pc:sldMk cId="113616877" sldId="281"/>
        </pc:sldMkLst>
        <pc:spChg chg="del">
          <ac:chgData name="Chaitanya Kumar" userId="ab9f095c2ddba4b0" providerId="LiveId" clId="{B9A6E345-5137-45F0-88AD-06C04E52AA8C}" dt="2024-12-02T08:45:44.250" v="41" actId="478"/>
          <ac:spMkLst>
            <pc:docMk/>
            <pc:sldMk cId="113616877" sldId="281"/>
            <ac:spMk id="7" creationId="{A4B321A5-B67B-0409-DC2F-393A8EB03969}"/>
          </ac:spMkLst>
        </pc:spChg>
        <pc:spChg chg="del">
          <ac:chgData name="Chaitanya Kumar" userId="ab9f095c2ddba4b0" providerId="LiveId" clId="{B9A6E345-5137-45F0-88AD-06C04E52AA8C}" dt="2024-12-02T08:45:47.516" v="42" actId="478"/>
          <ac:spMkLst>
            <pc:docMk/>
            <pc:sldMk cId="113616877" sldId="281"/>
            <ac:spMk id="9" creationId="{617C6BBC-B3DB-3AE3-AB12-352FD33BE6AF}"/>
          </ac:spMkLst>
        </pc:spChg>
        <pc:spChg chg="add mod">
          <ac:chgData name="Chaitanya Kumar" userId="ab9f095c2ddba4b0" providerId="LiveId" clId="{B9A6E345-5137-45F0-88AD-06C04E52AA8C}" dt="2024-12-02T08:45:48.214" v="43"/>
          <ac:spMkLst>
            <pc:docMk/>
            <pc:sldMk cId="113616877" sldId="281"/>
            <ac:spMk id="10" creationId="{666E8849-24F1-8A29-A66E-99196DE48D71}"/>
          </ac:spMkLst>
        </pc:spChg>
      </pc:sldChg>
      <pc:sldChg chg="addSp delSp modSp mod ord">
        <pc:chgData name="Chaitanya Kumar" userId="ab9f095c2ddba4b0" providerId="LiveId" clId="{B9A6E345-5137-45F0-88AD-06C04E52AA8C}" dt="2024-12-02T10:01:26.340" v="321"/>
        <pc:sldMkLst>
          <pc:docMk/>
          <pc:sldMk cId="596620284" sldId="282"/>
        </pc:sldMkLst>
        <pc:spChg chg="add mod">
          <ac:chgData name="Chaitanya Kumar" userId="ab9f095c2ddba4b0" providerId="LiveId" clId="{B9A6E345-5137-45F0-88AD-06C04E52AA8C}" dt="2024-12-02T08:45:24.752" v="40"/>
          <ac:spMkLst>
            <pc:docMk/>
            <pc:sldMk cId="596620284" sldId="282"/>
            <ac:spMk id="4" creationId="{6F153494-7070-5A6D-A785-663752C83D8A}"/>
          </ac:spMkLst>
        </pc:spChg>
        <pc:spChg chg="del">
          <ac:chgData name="Chaitanya Kumar" userId="ab9f095c2ddba4b0" providerId="LiveId" clId="{B9A6E345-5137-45F0-88AD-06C04E52AA8C}" dt="2024-12-02T08:45:23.919" v="39" actId="478"/>
          <ac:spMkLst>
            <pc:docMk/>
            <pc:sldMk cId="596620284" sldId="282"/>
            <ac:spMk id="9" creationId="{D20218B9-55F3-99F3-5FEB-E51729E321CE}"/>
          </ac:spMkLst>
        </pc:spChg>
      </pc:sldChg>
      <pc:sldChg chg="addSp delSp modSp del mod">
        <pc:chgData name="Chaitanya Kumar" userId="ab9f095c2ddba4b0" providerId="LiveId" clId="{B9A6E345-5137-45F0-88AD-06C04E52AA8C}" dt="2024-12-02T15:37:48.507" v="431" actId="47"/>
        <pc:sldMkLst>
          <pc:docMk/>
          <pc:sldMk cId="4060574870" sldId="283"/>
        </pc:sldMkLst>
        <pc:spChg chg="add mod">
          <ac:chgData name="Chaitanya Kumar" userId="ab9f095c2ddba4b0" providerId="LiveId" clId="{B9A6E345-5137-45F0-88AD-06C04E52AA8C}" dt="2024-12-02T08:44:38.011" v="30"/>
          <ac:spMkLst>
            <pc:docMk/>
            <pc:sldMk cId="4060574870" sldId="283"/>
            <ac:spMk id="4" creationId="{8AA33DDF-ED10-EAFB-9665-D7339643EE2B}"/>
          </ac:spMkLst>
        </pc:spChg>
        <pc:spChg chg="del">
          <ac:chgData name="Chaitanya Kumar" userId="ab9f095c2ddba4b0" providerId="LiveId" clId="{B9A6E345-5137-45F0-88AD-06C04E52AA8C}" dt="2024-12-02T08:44:37.059" v="29" actId="478"/>
          <ac:spMkLst>
            <pc:docMk/>
            <pc:sldMk cId="4060574870" sldId="283"/>
            <ac:spMk id="9" creationId="{1BB7F598-84DF-1F4A-9CFA-ADCEA5AE6BBE}"/>
          </ac:spMkLst>
        </pc:spChg>
      </pc:sldChg>
      <pc:sldChg chg="addSp delSp modSp del mod">
        <pc:chgData name="Chaitanya Kumar" userId="ab9f095c2ddba4b0" providerId="LiveId" clId="{B9A6E345-5137-45F0-88AD-06C04E52AA8C}" dt="2024-12-02T16:41:34.870" v="567" actId="47"/>
        <pc:sldMkLst>
          <pc:docMk/>
          <pc:sldMk cId="2722732298" sldId="284"/>
        </pc:sldMkLst>
        <pc:spChg chg="add mod">
          <ac:chgData name="Chaitanya Kumar" userId="ab9f095c2ddba4b0" providerId="LiveId" clId="{B9A6E345-5137-45F0-88AD-06C04E52AA8C}" dt="2024-12-02T08:44:22.013" v="25"/>
          <ac:spMkLst>
            <pc:docMk/>
            <pc:sldMk cId="2722732298" sldId="284"/>
            <ac:spMk id="3" creationId="{D58FD353-EE9D-164D-7AB3-B1A4780B375E}"/>
          </ac:spMkLst>
        </pc:spChg>
        <pc:spChg chg="add del">
          <ac:chgData name="Chaitanya Kumar" userId="ab9f095c2ddba4b0" providerId="LiveId" clId="{B9A6E345-5137-45F0-88AD-06C04E52AA8C}" dt="2024-12-02T08:44:16.261" v="23" actId="478"/>
          <ac:spMkLst>
            <pc:docMk/>
            <pc:sldMk cId="2722732298" sldId="284"/>
            <ac:spMk id="4" creationId="{43AAB83D-86F7-5D02-013E-2B337B1AC025}"/>
          </ac:spMkLst>
        </pc:spChg>
        <pc:spChg chg="mod">
          <ac:chgData name="Chaitanya Kumar" userId="ab9f095c2ddba4b0" providerId="LiveId" clId="{B9A6E345-5137-45F0-88AD-06C04E52AA8C}" dt="2024-12-02T09:59:13.972" v="317" actId="20577"/>
          <ac:spMkLst>
            <pc:docMk/>
            <pc:sldMk cId="2722732298" sldId="284"/>
            <ac:spMk id="8" creationId="{8B04F7BB-0BF1-F736-BA69-472EF4D1E499}"/>
          </ac:spMkLst>
        </pc:spChg>
        <pc:spChg chg="del">
          <ac:chgData name="Chaitanya Kumar" userId="ab9f095c2ddba4b0" providerId="LiveId" clId="{B9A6E345-5137-45F0-88AD-06C04E52AA8C}" dt="2024-12-02T08:44:21.227" v="24" actId="478"/>
          <ac:spMkLst>
            <pc:docMk/>
            <pc:sldMk cId="2722732298" sldId="284"/>
            <ac:spMk id="9" creationId="{D4BDE2CF-EEBB-3147-6777-3E8182E33427}"/>
          </ac:spMkLst>
        </pc:spChg>
        <pc:picChg chg="add del mod">
          <ac:chgData name="Chaitanya Kumar" userId="ab9f095c2ddba4b0" providerId="LiveId" clId="{B9A6E345-5137-45F0-88AD-06C04E52AA8C}" dt="2024-12-02T16:23:06.407" v="532" actId="478"/>
          <ac:picMkLst>
            <pc:docMk/>
            <pc:sldMk cId="2722732298" sldId="284"/>
            <ac:picMk id="5" creationId="{59C0CF45-A354-B8E6-DA07-C6B63262CAEF}"/>
          </ac:picMkLst>
        </pc:picChg>
      </pc:sldChg>
      <pc:sldChg chg="addSp delSp modSp mod">
        <pc:chgData name="Chaitanya Kumar" userId="ab9f095c2ddba4b0" providerId="LiveId" clId="{B9A6E345-5137-45F0-88AD-06C04E52AA8C}" dt="2024-12-02T08:44:31.385" v="28"/>
        <pc:sldMkLst>
          <pc:docMk/>
          <pc:sldMk cId="2144465359" sldId="285"/>
        </pc:sldMkLst>
        <pc:spChg chg="del">
          <ac:chgData name="Chaitanya Kumar" userId="ab9f095c2ddba4b0" providerId="LiveId" clId="{B9A6E345-5137-45F0-88AD-06C04E52AA8C}" dt="2024-12-02T08:44:28.518" v="26" actId="478"/>
          <ac:spMkLst>
            <pc:docMk/>
            <pc:sldMk cId="2144465359" sldId="285"/>
            <ac:spMk id="4" creationId="{2C00E952-C9A5-D8F7-5A3D-1E79FF87B8A6}"/>
          </ac:spMkLst>
        </pc:spChg>
        <pc:spChg chg="add mod">
          <ac:chgData name="Chaitanya Kumar" userId="ab9f095c2ddba4b0" providerId="LiveId" clId="{B9A6E345-5137-45F0-88AD-06C04E52AA8C}" dt="2024-12-02T08:44:31.385" v="28"/>
          <ac:spMkLst>
            <pc:docMk/>
            <pc:sldMk cId="2144465359" sldId="285"/>
            <ac:spMk id="6" creationId="{07EA0904-7E75-9BA5-78F7-99332AB9C7DC}"/>
          </ac:spMkLst>
        </pc:spChg>
        <pc:spChg chg="del">
          <ac:chgData name="Chaitanya Kumar" userId="ab9f095c2ddba4b0" providerId="LiveId" clId="{B9A6E345-5137-45F0-88AD-06C04E52AA8C}" dt="2024-12-02T08:44:30.687" v="27" actId="478"/>
          <ac:spMkLst>
            <pc:docMk/>
            <pc:sldMk cId="2144465359" sldId="285"/>
            <ac:spMk id="9" creationId="{5BA41A29-108F-BF3E-1287-C56898997F05}"/>
          </ac:spMkLst>
        </pc:spChg>
      </pc:sldChg>
      <pc:sldChg chg="del">
        <pc:chgData name="Chaitanya Kumar" userId="ab9f095c2ddba4b0" providerId="LiveId" clId="{B9A6E345-5137-45F0-88AD-06C04E52AA8C}" dt="2024-12-02T08:39:04.506" v="11" actId="47"/>
        <pc:sldMkLst>
          <pc:docMk/>
          <pc:sldMk cId="703690933" sldId="287"/>
        </pc:sldMkLst>
      </pc:sldChg>
      <pc:sldChg chg="addSp delSp modSp mod">
        <pc:chgData name="Chaitanya Kumar" userId="ab9f095c2ddba4b0" providerId="LiveId" clId="{B9A6E345-5137-45F0-88AD-06C04E52AA8C}" dt="2024-12-02T08:46:02.068" v="49"/>
        <pc:sldMkLst>
          <pc:docMk/>
          <pc:sldMk cId="1374248599" sldId="288"/>
        </pc:sldMkLst>
        <pc:spChg chg="add mod">
          <ac:chgData name="Chaitanya Kumar" userId="ab9f095c2ddba4b0" providerId="LiveId" clId="{B9A6E345-5137-45F0-88AD-06C04E52AA8C}" dt="2024-12-02T08:46:00.074" v="47"/>
          <ac:spMkLst>
            <pc:docMk/>
            <pc:sldMk cId="1374248599" sldId="288"/>
            <ac:spMk id="6" creationId="{D40BCF0C-8D8C-EB88-AAD0-8C5AE516845B}"/>
          </ac:spMkLst>
        </pc:spChg>
        <pc:spChg chg="del mod">
          <ac:chgData name="Chaitanya Kumar" userId="ab9f095c2ddba4b0" providerId="LiveId" clId="{B9A6E345-5137-45F0-88AD-06C04E52AA8C}" dt="2024-12-02T08:46:02.068" v="49"/>
          <ac:spMkLst>
            <pc:docMk/>
            <pc:sldMk cId="1374248599" sldId="288"/>
            <ac:spMk id="9" creationId="{0DA72180-C12A-739A-9FF7-F6BD7DB15CAC}"/>
          </ac:spMkLst>
        </pc:spChg>
        <pc:spChg chg="del">
          <ac:chgData name="Chaitanya Kumar" userId="ab9f095c2ddba4b0" providerId="LiveId" clId="{B9A6E345-5137-45F0-88AD-06C04E52AA8C}" dt="2024-12-02T08:45:54.814" v="44" actId="478"/>
          <ac:spMkLst>
            <pc:docMk/>
            <pc:sldMk cId="1374248599" sldId="288"/>
            <ac:spMk id="10" creationId="{F13D52A8-F73B-73C2-A558-BA237470D015}"/>
          </ac:spMkLst>
        </pc:spChg>
      </pc:sldChg>
      <pc:sldChg chg="addSp delSp modSp mod">
        <pc:chgData name="Chaitanya Kumar" userId="ab9f095c2ddba4b0" providerId="LiveId" clId="{B9A6E345-5137-45F0-88AD-06C04E52AA8C}" dt="2024-12-03T02:38:51.611" v="1120" actId="207"/>
        <pc:sldMkLst>
          <pc:docMk/>
          <pc:sldMk cId="674173867" sldId="289"/>
        </pc:sldMkLst>
        <pc:spChg chg="mod">
          <ac:chgData name="Chaitanya Kumar" userId="ab9f095c2ddba4b0" providerId="LiveId" clId="{B9A6E345-5137-45F0-88AD-06C04E52AA8C}" dt="2024-12-02T09:32:09.800" v="104" actId="20577"/>
          <ac:spMkLst>
            <pc:docMk/>
            <pc:sldMk cId="674173867" sldId="289"/>
            <ac:spMk id="2" creationId="{00FC347D-6C91-BC7F-2E5F-0F4A60D75BF5}"/>
          </ac:spMkLst>
        </pc:spChg>
        <pc:spChg chg="add mod">
          <ac:chgData name="Chaitanya Kumar" userId="ab9f095c2ddba4b0" providerId="LiveId" clId="{B9A6E345-5137-45F0-88AD-06C04E52AA8C}" dt="2024-12-02T08:46:10.561" v="52"/>
          <ac:spMkLst>
            <pc:docMk/>
            <pc:sldMk cId="674173867" sldId="289"/>
            <ac:spMk id="4" creationId="{FA98FDC8-B426-8752-31A5-1E767B86BF02}"/>
          </ac:spMkLst>
        </pc:spChg>
        <pc:spChg chg="del">
          <ac:chgData name="Chaitanya Kumar" userId="ab9f095c2ddba4b0" providerId="LiveId" clId="{B9A6E345-5137-45F0-88AD-06C04E52AA8C}" dt="2024-12-02T08:46:09.768" v="51" actId="478"/>
          <ac:spMkLst>
            <pc:docMk/>
            <pc:sldMk cId="674173867" sldId="289"/>
            <ac:spMk id="9" creationId="{4BBD1FBC-8F62-97F1-99E9-E80F2F3394DD}"/>
          </ac:spMkLst>
        </pc:spChg>
        <pc:spChg chg="del">
          <ac:chgData name="Chaitanya Kumar" userId="ab9f095c2ddba4b0" providerId="LiveId" clId="{B9A6E345-5137-45F0-88AD-06C04E52AA8C}" dt="2024-12-02T08:46:06.866" v="50" actId="478"/>
          <ac:spMkLst>
            <pc:docMk/>
            <pc:sldMk cId="674173867" sldId="289"/>
            <ac:spMk id="10" creationId="{B728D022-8C94-A867-F02D-52EAB8655247}"/>
          </ac:spMkLst>
        </pc:spChg>
        <pc:picChg chg="add mod">
          <ac:chgData name="Chaitanya Kumar" userId="ab9f095c2ddba4b0" providerId="LiveId" clId="{B9A6E345-5137-45F0-88AD-06C04E52AA8C}" dt="2024-12-03T02:38:51.611" v="1120" actId="207"/>
          <ac:picMkLst>
            <pc:docMk/>
            <pc:sldMk cId="674173867" sldId="289"/>
            <ac:picMk id="6" creationId="{0DD16283-B122-1D80-F972-B0F6B6A525A2}"/>
          </ac:picMkLst>
        </pc:picChg>
        <pc:picChg chg="add del mod">
          <ac:chgData name="Chaitanya Kumar" userId="ab9f095c2ddba4b0" providerId="LiveId" clId="{B9A6E345-5137-45F0-88AD-06C04E52AA8C}" dt="2024-12-02T15:18:24.947" v="397" actId="478"/>
          <ac:picMkLst>
            <pc:docMk/>
            <pc:sldMk cId="674173867" sldId="289"/>
            <ac:picMk id="2050" creationId="{1BF6DE2A-1779-A683-1F7F-2D518D0445C8}"/>
          </ac:picMkLst>
        </pc:picChg>
      </pc:sldChg>
      <pc:sldChg chg="addSp delSp modSp mod">
        <pc:chgData name="Chaitanya Kumar" userId="ab9f095c2ddba4b0" providerId="LiveId" clId="{B9A6E345-5137-45F0-88AD-06C04E52AA8C}" dt="2024-12-02T08:46:20.179" v="55"/>
        <pc:sldMkLst>
          <pc:docMk/>
          <pc:sldMk cId="1810928107" sldId="290"/>
        </pc:sldMkLst>
        <pc:spChg chg="add mod">
          <ac:chgData name="Chaitanya Kumar" userId="ab9f095c2ddba4b0" providerId="LiveId" clId="{B9A6E345-5137-45F0-88AD-06C04E52AA8C}" dt="2024-12-02T08:46:20.179" v="55"/>
          <ac:spMkLst>
            <pc:docMk/>
            <pc:sldMk cId="1810928107" sldId="290"/>
            <ac:spMk id="4" creationId="{68527F20-F267-B754-D61E-F3929C7C1A70}"/>
          </ac:spMkLst>
        </pc:spChg>
        <pc:spChg chg="del">
          <ac:chgData name="Chaitanya Kumar" userId="ab9f095c2ddba4b0" providerId="LiveId" clId="{B9A6E345-5137-45F0-88AD-06C04E52AA8C}" dt="2024-12-02T08:46:19.449" v="54" actId="478"/>
          <ac:spMkLst>
            <pc:docMk/>
            <pc:sldMk cId="1810928107" sldId="290"/>
            <ac:spMk id="9" creationId="{635C86CE-5BF6-D93A-242E-3D79F7CC4614}"/>
          </ac:spMkLst>
        </pc:spChg>
        <pc:spChg chg="del">
          <ac:chgData name="Chaitanya Kumar" userId="ab9f095c2ddba4b0" providerId="LiveId" clId="{B9A6E345-5137-45F0-88AD-06C04E52AA8C}" dt="2024-12-02T08:46:16.496" v="53" actId="478"/>
          <ac:spMkLst>
            <pc:docMk/>
            <pc:sldMk cId="1810928107" sldId="290"/>
            <ac:spMk id="10" creationId="{5BBD8110-A0A3-08B5-F0D0-93E3902B9977}"/>
          </ac:spMkLst>
        </pc:spChg>
      </pc:sldChg>
      <pc:sldChg chg="addSp delSp modSp mod">
        <pc:chgData name="Chaitanya Kumar" userId="ab9f095c2ddba4b0" providerId="LiveId" clId="{B9A6E345-5137-45F0-88AD-06C04E52AA8C}" dt="2024-12-02T08:45:17.135" v="38"/>
        <pc:sldMkLst>
          <pc:docMk/>
          <pc:sldMk cId="3658768036" sldId="291"/>
        </pc:sldMkLst>
        <pc:spChg chg="add mod">
          <ac:chgData name="Chaitanya Kumar" userId="ab9f095c2ddba4b0" providerId="LiveId" clId="{B9A6E345-5137-45F0-88AD-06C04E52AA8C}" dt="2024-12-02T08:45:17.135" v="38"/>
          <ac:spMkLst>
            <pc:docMk/>
            <pc:sldMk cId="3658768036" sldId="291"/>
            <ac:spMk id="4" creationId="{CAC59B4E-BA08-2B37-E73A-6438E5A34921}"/>
          </ac:spMkLst>
        </pc:spChg>
        <pc:spChg chg="del">
          <ac:chgData name="Chaitanya Kumar" userId="ab9f095c2ddba4b0" providerId="LiveId" clId="{B9A6E345-5137-45F0-88AD-06C04E52AA8C}" dt="2024-12-02T08:45:16.416" v="37" actId="478"/>
          <ac:spMkLst>
            <pc:docMk/>
            <pc:sldMk cId="3658768036" sldId="291"/>
            <ac:spMk id="9" creationId="{CE73BAF7-66CB-B3D3-581C-1D4722157C5C}"/>
          </ac:spMkLst>
        </pc:spChg>
        <pc:spChg chg="del mod">
          <ac:chgData name="Chaitanya Kumar" userId="ab9f095c2ddba4b0" providerId="LiveId" clId="{B9A6E345-5137-45F0-88AD-06C04E52AA8C}" dt="2024-12-02T08:45:12.444" v="36" actId="478"/>
          <ac:spMkLst>
            <pc:docMk/>
            <pc:sldMk cId="3658768036" sldId="291"/>
            <ac:spMk id="10" creationId="{A01F0FB7-E8FE-049C-5A9B-3A9DA24ACDFA}"/>
          </ac:spMkLst>
        </pc:spChg>
      </pc:sldChg>
      <pc:sldChg chg="addSp delSp modSp mod">
        <pc:chgData name="Chaitanya Kumar" userId="ab9f095c2ddba4b0" providerId="LiveId" clId="{B9A6E345-5137-45F0-88AD-06C04E52AA8C}" dt="2024-12-02T08:46:29.686" v="59"/>
        <pc:sldMkLst>
          <pc:docMk/>
          <pc:sldMk cId="1148319581" sldId="292"/>
        </pc:sldMkLst>
        <pc:spChg chg="add mod">
          <ac:chgData name="Chaitanya Kumar" userId="ab9f095c2ddba4b0" providerId="LiveId" clId="{B9A6E345-5137-45F0-88AD-06C04E52AA8C}" dt="2024-12-02T08:46:29.686" v="59"/>
          <ac:spMkLst>
            <pc:docMk/>
            <pc:sldMk cId="1148319581" sldId="292"/>
            <ac:spMk id="4" creationId="{CCA7B5A0-86B1-E593-4389-7798086D0E25}"/>
          </ac:spMkLst>
        </pc:spChg>
        <pc:spChg chg="del">
          <ac:chgData name="Chaitanya Kumar" userId="ab9f095c2ddba4b0" providerId="LiveId" clId="{B9A6E345-5137-45F0-88AD-06C04E52AA8C}" dt="2024-12-02T08:46:29.011" v="58" actId="478"/>
          <ac:spMkLst>
            <pc:docMk/>
            <pc:sldMk cId="1148319581" sldId="292"/>
            <ac:spMk id="9" creationId="{0E246093-F887-4BEF-A845-C5DEFE2B9676}"/>
          </ac:spMkLst>
        </pc:spChg>
        <pc:spChg chg="del mod">
          <ac:chgData name="Chaitanya Kumar" userId="ab9f095c2ddba4b0" providerId="LiveId" clId="{B9A6E345-5137-45F0-88AD-06C04E52AA8C}" dt="2024-12-02T08:46:25.599" v="57" actId="478"/>
          <ac:spMkLst>
            <pc:docMk/>
            <pc:sldMk cId="1148319581" sldId="292"/>
            <ac:spMk id="10" creationId="{6311F657-2779-A708-82E7-748227D0DF19}"/>
          </ac:spMkLst>
        </pc:spChg>
      </pc:sldChg>
      <pc:sldChg chg="addSp delSp modSp del mod">
        <pc:chgData name="Chaitanya Kumar" userId="ab9f095c2ddba4b0" providerId="LiveId" clId="{B9A6E345-5137-45F0-88AD-06C04E52AA8C}" dt="2024-12-02T12:12:44.010" v="370" actId="2696"/>
        <pc:sldMkLst>
          <pc:docMk/>
          <pc:sldMk cId="942791181" sldId="293"/>
        </pc:sldMkLst>
        <pc:spChg chg="add mod">
          <ac:chgData name="Chaitanya Kumar" userId="ab9f095c2ddba4b0" providerId="LiveId" clId="{B9A6E345-5137-45F0-88AD-06C04E52AA8C}" dt="2024-12-02T08:46:52.941" v="66"/>
          <ac:spMkLst>
            <pc:docMk/>
            <pc:sldMk cId="942791181" sldId="293"/>
            <ac:spMk id="4" creationId="{070A0523-237D-79BC-08CC-1C6F1271924F}"/>
          </ac:spMkLst>
        </pc:spChg>
        <pc:spChg chg="del">
          <ac:chgData name="Chaitanya Kumar" userId="ab9f095c2ddba4b0" providerId="LiveId" clId="{B9A6E345-5137-45F0-88AD-06C04E52AA8C}" dt="2024-12-02T08:46:52.130" v="65" actId="478"/>
          <ac:spMkLst>
            <pc:docMk/>
            <pc:sldMk cId="942791181" sldId="293"/>
            <ac:spMk id="9" creationId="{61E34835-5C45-E8F1-4FB3-E00CAB71014D}"/>
          </ac:spMkLst>
        </pc:spChg>
        <pc:spChg chg="del mod">
          <ac:chgData name="Chaitanya Kumar" userId="ab9f095c2ddba4b0" providerId="LiveId" clId="{B9A6E345-5137-45F0-88AD-06C04E52AA8C}" dt="2024-12-02T08:46:46.183" v="64" actId="478"/>
          <ac:spMkLst>
            <pc:docMk/>
            <pc:sldMk cId="942791181" sldId="293"/>
            <ac:spMk id="10" creationId="{EB622696-0123-9290-3236-74F2A2A56ED4}"/>
          </ac:spMkLst>
        </pc:spChg>
        <pc:picChg chg="del mod">
          <ac:chgData name="Chaitanya Kumar" userId="ab9f095c2ddba4b0" providerId="LiveId" clId="{B9A6E345-5137-45F0-88AD-06C04E52AA8C}" dt="2024-12-02T12:12:39.358" v="368" actId="478"/>
          <ac:picMkLst>
            <pc:docMk/>
            <pc:sldMk cId="942791181" sldId="293"/>
            <ac:picMk id="6" creationId="{E1894409-A90C-3AFC-35AC-5DFDA4B7748D}"/>
          </ac:picMkLst>
        </pc:picChg>
        <pc:picChg chg="del mod">
          <ac:chgData name="Chaitanya Kumar" userId="ab9f095c2ddba4b0" providerId="LiveId" clId="{B9A6E345-5137-45F0-88AD-06C04E52AA8C}" dt="2024-12-02T12:12:40.667" v="369" actId="478"/>
          <ac:picMkLst>
            <pc:docMk/>
            <pc:sldMk cId="942791181" sldId="293"/>
            <ac:picMk id="7" creationId="{B01A1AA5-E8A2-8C78-C388-9E2718EB0C36}"/>
          </ac:picMkLst>
        </pc:picChg>
      </pc:sldChg>
      <pc:sldChg chg="addSp delSp modSp mod">
        <pc:chgData name="Chaitanya Kumar" userId="ab9f095c2ddba4b0" providerId="LiveId" clId="{B9A6E345-5137-45F0-88AD-06C04E52AA8C}" dt="2024-12-02T08:46:58.736" v="68"/>
        <pc:sldMkLst>
          <pc:docMk/>
          <pc:sldMk cId="4076504858" sldId="294"/>
        </pc:sldMkLst>
        <pc:spChg chg="add mod">
          <ac:chgData name="Chaitanya Kumar" userId="ab9f095c2ddba4b0" providerId="LiveId" clId="{B9A6E345-5137-45F0-88AD-06C04E52AA8C}" dt="2024-12-02T08:46:58.736" v="68"/>
          <ac:spMkLst>
            <pc:docMk/>
            <pc:sldMk cId="4076504858" sldId="294"/>
            <ac:spMk id="2" creationId="{5D7111F1-BD67-9A4A-E73D-8C5B8543AA7A}"/>
          </ac:spMkLst>
        </pc:spChg>
        <pc:spChg chg="del">
          <ac:chgData name="Chaitanya Kumar" userId="ab9f095c2ddba4b0" providerId="LiveId" clId="{B9A6E345-5137-45F0-88AD-06C04E52AA8C}" dt="2024-12-02T08:46:57.582" v="67" actId="478"/>
          <ac:spMkLst>
            <pc:docMk/>
            <pc:sldMk cId="4076504858" sldId="294"/>
            <ac:spMk id="9" creationId="{5008979F-D29C-5620-A276-C5AD4663115B}"/>
          </ac:spMkLst>
        </pc:spChg>
        <pc:spChg chg="del">
          <ac:chgData name="Chaitanya Kumar" userId="ab9f095c2ddba4b0" providerId="LiveId" clId="{B9A6E345-5137-45F0-88AD-06C04E52AA8C}" dt="2024-12-02T08:46:57.582" v="67" actId="478"/>
          <ac:spMkLst>
            <pc:docMk/>
            <pc:sldMk cId="4076504858" sldId="294"/>
            <ac:spMk id="10" creationId="{933380E0-B613-DFBA-4CD7-D8B872C079C1}"/>
          </ac:spMkLst>
        </pc:spChg>
      </pc:sldChg>
      <pc:sldChg chg="addSp delSp modSp del mod">
        <pc:chgData name="Chaitanya Kumar" userId="ab9f095c2ddba4b0" providerId="LiveId" clId="{B9A6E345-5137-45F0-88AD-06C04E52AA8C}" dt="2024-12-02T10:50:56.501" v="326" actId="47"/>
        <pc:sldMkLst>
          <pc:docMk/>
          <pc:sldMk cId="4259403726" sldId="295"/>
        </pc:sldMkLst>
        <pc:spChg chg="add mod">
          <ac:chgData name="Chaitanya Kumar" userId="ab9f095c2ddba4b0" providerId="LiveId" clId="{B9A6E345-5137-45F0-88AD-06C04E52AA8C}" dt="2024-12-02T08:47:30.072" v="72"/>
          <ac:spMkLst>
            <pc:docMk/>
            <pc:sldMk cId="4259403726" sldId="295"/>
            <ac:spMk id="6" creationId="{580D4D84-26FE-D49E-B693-E7A5E6DA14E4}"/>
          </ac:spMkLst>
        </pc:spChg>
        <pc:spChg chg="del">
          <ac:chgData name="Chaitanya Kumar" userId="ab9f095c2ddba4b0" providerId="LiveId" clId="{B9A6E345-5137-45F0-88AD-06C04E52AA8C}" dt="2024-12-02T08:47:29.289" v="71" actId="478"/>
          <ac:spMkLst>
            <pc:docMk/>
            <pc:sldMk cId="4259403726" sldId="295"/>
            <ac:spMk id="9" creationId="{F4C053B8-56A6-F3DA-01F1-1879361AE867}"/>
          </ac:spMkLst>
        </pc:spChg>
        <pc:spChg chg="del">
          <ac:chgData name="Chaitanya Kumar" userId="ab9f095c2ddba4b0" providerId="LiveId" clId="{B9A6E345-5137-45F0-88AD-06C04E52AA8C}" dt="2024-12-02T08:47:29.289" v="71" actId="478"/>
          <ac:spMkLst>
            <pc:docMk/>
            <pc:sldMk cId="4259403726" sldId="295"/>
            <ac:spMk id="10" creationId="{4FE3186F-CBCB-DCF6-327E-895949BBBBEF}"/>
          </ac:spMkLst>
        </pc:spChg>
      </pc:sldChg>
      <pc:sldChg chg="addSp delSp modSp mod">
        <pc:chgData name="Chaitanya Kumar" userId="ab9f095c2ddba4b0" providerId="LiveId" clId="{B9A6E345-5137-45F0-88AD-06C04E52AA8C}" dt="2024-12-02T08:47:04.069" v="70"/>
        <pc:sldMkLst>
          <pc:docMk/>
          <pc:sldMk cId="966099094" sldId="296"/>
        </pc:sldMkLst>
        <pc:spChg chg="add mod">
          <ac:chgData name="Chaitanya Kumar" userId="ab9f095c2ddba4b0" providerId="LiveId" clId="{B9A6E345-5137-45F0-88AD-06C04E52AA8C}" dt="2024-12-02T08:47:04.069" v="70"/>
          <ac:spMkLst>
            <pc:docMk/>
            <pc:sldMk cId="966099094" sldId="296"/>
            <ac:spMk id="4" creationId="{A79320CD-403E-4ECD-59B0-9CD9B65E4529}"/>
          </ac:spMkLst>
        </pc:spChg>
        <pc:spChg chg="del">
          <ac:chgData name="Chaitanya Kumar" userId="ab9f095c2ddba4b0" providerId="LiveId" clId="{B9A6E345-5137-45F0-88AD-06C04E52AA8C}" dt="2024-12-02T08:47:03.338" v="69" actId="478"/>
          <ac:spMkLst>
            <pc:docMk/>
            <pc:sldMk cId="966099094" sldId="296"/>
            <ac:spMk id="9" creationId="{90EE0A98-FC6B-69B6-A5F2-691EC9D86983}"/>
          </ac:spMkLst>
        </pc:spChg>
        <pc:spChg chg="del">
          <ac:chgData name="Chaitanya Kumar" userId="ab9f095c2ddba4b0" providerId="LiveId" clId="{B9A6E345-5137-45F0-88AD-06C04E52AA8C}" dt="2024-12-02T08:47:03.338" v="69" actId="478"/>
          <ac:spMkLst>
            <pc:docMk/>
            <pc:sldMk cId="966099094" sldId="296"/>
            <ac:spMk id="10" creationId="{963094C8-7161-8B9A-1E35-53C2BB923DC9}"/>
          </ac:spMkLst>
        </pc:spChg>
      </pc:sldChg>
      <pc:sldChg chg="addSp delSp modSp mod">
        <pc:chgData name="Chaitanya Kumar" userId="ab9f095c2ddba4b0" providerId="LiveId" clId="{B9A6E345-5137-45F0-88AD-06C04E52AA8C}" dt="2024-12-02T08:47:41.120" v="76"/>
        <pc:sldMkLst>
          <pc:docMk/>
          <pc:sldMk cId="1904146806" sldId="297"/>
        </pc:sldMkLst>
        <pc:spChg chg="add mod">
          <ac:chgData name="Chaitanya Kumar" userId="ab9f095c2ddba4b0" providerId="LiveId" clId="{B9A6E345-5137-45F0-88AD-06C04E52AA8C}" dt="2024-12-02T08:47:41.120" v="76"/>
          <ac:spMkLst>
            <pc:docMk/>
            <pc:sldMk cId="1904146806" sldId="297"/>
            <ac:spMk id="5" creationId="{04EB33B6-806A-FA8C-24E6-CC7BE32E6C26}"/>
          </ac:spMkLst>
        </pc:spChg>
        <pc:spChg chg="del">
          <ac:chgData name="Chaitanya Kumar" userId="ab9f095c2ddba4b0" providerId="LiveId" clId="{B9A6E345-5137-45F0-88AD-06C04E52AA8C}" dt="2024-12-02T08:47:40.430" v="75" actId="478"/>
          <ac:spMkLst>
            <pc:docMk/>
            <pc:sldMk cId="1904146806" sldId="297"/>
            <ac:spMk id="9" creationId="{3E307593-D4DB-D33C-4ECE-CBDD235B3004}"/>
          </ac:spMkLst>
        </pc:spChg>
        <pc:spChg chg="del">
          <ac:chgData name="Chaitanya Kumar" userId="ab9f095c2ddba4b0" providerId="LiveId" clId="{B9A6E345-5137-45F0-88AD-06C04E52AA8C}" dt="2024-12-02T08:47:40.430" v="75" actId="478"/>
          <ac:spMkLst>
            <pc:docMk/>
            <pc:sldMk cId="1904146806" sldId="297"/>
            <ac:spMk id="10" creationId="{EF9D2B0F-A7A6-ED9E-823F-50E621E75419}"/>
          </ac:spMkLst>
        </pc:spChg>
      </pc:sldChg>
      <pc:sldChg chg="addSp delSp modSp mod">
        <pc:chgData name="Chaitanya Kumar" userId="ab9f095c2ddba4b0" providerId="LiveId" clId="{B9A6E345-5137-45F0-88AD-06C04E52AA8C}" dt="2024-12-02T08:47:47.451" v="78"/>
        <pc:sldMkLst>
          <pc:docMk/>
          <pc:sldMk cId="1631295015" sldId="298"/>
        </pc:sldMkLst>
        <pc:spChg chg="add mod">
          <ac:chgData name="Chaitanya Kumar" userId="ab9f095c2ddba4b0" providerId="LiveId" clId="{B9A6E345-5137-45F0-88AD-06C04E52AA8C}" dt="2024-12-02T08:47:47.451" v="78"/>
          <ac:spMkLst>
            <pc:docMk/>
            <pc:sldMk cId="1631295015" sldId="298"/>
            <ac:spMk id="5" creationId="{1AFBE95B-CD0D-A728-D7C3-52C7E8B26387}"/>
          </ac:spMkLst>
        </pc:spChg>
        <pc:spChg chg="del">
          <ac:chgData name="Chaitanya Kumar" userId="ab9f095c2ddba4b0" providerId="LiveId" clId="{B9A6E345-5137-45F0-88AD-06C04E52AA8C}" dt="2024-12-02T08:47:46.686" v="77" actId="478"/>
          <ac:spMkLst>
            <pc:docMk/>
            <pc:sldMk cId="1631295015" sldId="298"/>
            <ac:spMk id="9" creationId="{F8E96891-6227-6A83-CBD3-174ED0480261}"/>
          </ac:spMkLst>
        </pc:spChg>
        <pc:spChg chg="del">
          <ac:chgData name="Chaitanya Kumar" userId="ab9f095c2ddba4b0" providerId="LiveId" clId="{B9A6E345-5137-45F0-88AD-06C04E52AA8C}" dt="2024-12-02T08:47:46.686" v="77" actId="478"/>
          <ac:spMkLst>
            <pc:docMk/>
            <pc:sldMk cId="1631295015" sldId="298"/>
            <ac:spMk id="10" creationId="{AE178C1B-72CE-ABCF-F94A-ACC4B9DC5C8D}"/>
          </ac:spMkLst>
        </pc:spChg>
        <pc:picChg chg="mod">
          <ac:chgData name="Chaitanya Kumar" userId="ab9f095c2ddba4b0" providerId="LiveId" clId="{B9A6E345-5137-45F0-88AD-06C04E52AA8C}" dt="2024-12-02T08:38:47.488" v="8" actId="1076"/>
          <ac:picMkLst>
            <pc:docMk/>
            <pc:sldMk cId="1631295015" sldId="298"/>
            <ac:picMk id="3" creationId="{ED9E749A-7407-EEAD-9A3A-D44CB57DFA52}"/>
          </ac:picMkLst>
        </pc:picChg>
        <pc:picChg chg="add mod">
          <ac:chgData name="Chaitanya Kumar" userId="ab9f095c2ddba4b0" providerId="LiveId" clId="{B9A6E345-5137-45F0-88AD-06C04E52AA8C}" dt="2024-12-02T08:38:49.743" v="9" actId="1076"/>
          <ac:picMkLst>
            <pc:docMk/>
            <pc:sldMk cId="1631295015" sldId="298"/>
            <ac:picMk id="4" creationId="{BB9CC54A-7F00-DFD1-CC5A-1BBC9568C074}"/>
          </ac:picMkLst>
        </pc:picChg>
      </pc:sldChg>
      <pc:sldChg chg="addSp delSp modSp mod">
        <pc:chgData name="Chaitanya Kumar" userId="ab9f095c2ddba4b0" providerId="LiveId" clId="{B9A6E345-5137-45F0-88AD-06C04E52AA8C}" dt="2024-12-02T11:27:06.098" v="351" actId="1076"/>
        <pc:sldMkLst>
          <pc:docMk/>
          <pc:sldMk cId="3481458076" sldId="299"/>
        </pc:sldMkLst>
        <pc:spChg chg="add mod">
          <ac:chgData name="Chaitanya Kumar" userId="ab9f095c2ddba4b0" providerId="LiveId" clId="{B9A6E345-5137-45F0-88AD-06C04E52AA8C}" dt="2024-12-02T08:47:54.145" v="80"/>
          <ac:spMkLst>
            <pc:docMk/>
            <pc:sldMk cId="3481458076" sldId="299"/>
            <ac:spMk id="6" creationId="{E8FB08E8-7E82-F6C0-CCB7-824F3D5C589D}"/>
          </ac:spMkLst>
        </pc:spChg>
        <pc:spChg chg="del">
          <ac:chgData name="Chaitanya Kumar" userId="ab9f095c2ddba4b0" providerId="LiveId" clId="{B9A6E345-5137-45F0-88AD-06C04E52AA8C}" dt="2024-12-02T08:47:53.505" v="79" actId="478"/>
          <ac:spMkLst>
            <pc:docMk/>
            <pc:sldMk cId="3481458076" sldId="299"/>
            <ac:spMk id="9" creationId="{DAB35B88-7285-B853-D54D-763FEDC5E41E}"/>
          </ac:spMkLst>
        </pc:spChg>
        <pc:spChg chg="del">
          <ac:chgData name="Chaitanya Kumar" userId="ab9f095c2ddba4b0" providerId="LiveId" clId="{B9A6E345-5137-45F0-88AD-06C04E52AA8C}" dt="2024-12-02T08:47:53.505" v="79" actId="478"/>
          <ac:spMkLst>
            <pc:docMk/>
            <pc:sldMk cId="3481458076" sldId="299"/>
            <ac:spMk id="10" creationId="{1BE9A864-13F3-D9E5-2BE8-24A462741FB4}"/>
          </ac:spMkLst>
        </pc:spChg>
        <pc:picChg chg="del">
          <ac:chgData name="Chaitanya Kumar" userId="ab9f095c2ddba4b0" providerId="LiveId" clId="{B9A6E345-5137-45F0-88AD-06C04E52AA8C}" dt="2024-12-02T11:23:50.262" v="348" actId="478"/>
          <ac:picMkLst>
            <pc:docMk/>
            <pc:sldMk cId="3481458076" sldId="299"/>
            <ac:picMk id="4" creationId="{0A433E79-FE6C-0DB2-24F7-45312B432464}"/>
          </ac:picMkLst>
        </pc:picChg>
        <pc:picChg chg="add mod">
          <ac:chgData name="Chaitanya Kumar" userId="ab9f095c2ddba4b0" providerId="LiveId" clId="{B9A6E345-5137-45F0-88AD-06C04E52AA8C}" dt="2024-12-02T11:27:06.098" v="351" actId="1076"/>
          <ac:picMkLst>
            <pc:docMk/>
            <pc:sldMk cId="3481458076" sldId="299"/>
            <ac:picMk id="8" creationId="{BC2C4D62-BE73-1BB6-9A88-D654C5BD3DB9}"/>
          </ac:picMkLst>
        </pc:picChg>
      </pc:sldChg>
      <pc:sldChg chg="addSp delSp modSp mod">
        <pc:chgData name="Chaitanya Kumar" userId="ab9f095c2ddba4b0" providerId="LiveId" clId="{B9A6E345-5137-45F0-88AD-06C04E52AA8C}" dt="2024-12-02T08:48:12.023" v="86"/>
        <pc:sldMkLst>
          <pc:docMk/>
          <pc:sldMk cId="4010333000" sldId="300"/>
        </pc:sldMkLst>
        <pc:spChg chg="add mod">
          <ac:chgData name="Chaitanya Kumar" userId="ab9f095c2ddba4b0" providerId="LiveId" clId="{B9A6E345-5137-45F0-88AD-06C04E52AA8C}" dt="2024-12-02T08:48:12.023" v="86"/>
          <ac:spMkLst>
            <pc:docMk/>
            <pc:sldMk cId="4010333000" sldId="300"/>
            <ac:spMk id="6" creationId="{1FE60180-D318-A08F-335D-7D277902A88B}"/>
          </ac:spMkLst>
        </pc:spChg>
        <pc:spChg chg="del">
          <ac:chgData name="Chaitanya Kumar" userId="ab9f095c2ddba4b0" providerId="LiveId" clId="{B9A6E345-5137-45F0-88AD-06C04E52AA8C}" dt="2024-12-02T08:48:11.166" v="85" actId="478"/>
          <ac:spMkLst>
            <pc:docMk/>
            <pc:sldMk cId="4010333000" sldId="300"/>
            <ac:spMk id="10" creationId="{DE539A52-0D65-2CDE-397C-2B52A783B6DF}"/>
          </ac:spMkLst>
        </pc:spChg>
      </pc:sldChg>
      <pc:sldChg chg="addSp delSp modSp mod">
        <pc:chgData name="Chaitanya Kumar" userId="ab9f095c2ddba4b0" providerId="LiveId" clId="{B9A6E345-5137-45F0-88AD-06C04E52AA8C}" dt="2024-12-02T08:48:25.518" v="90"/>
        <pc:sldMkLst>
          <pc:docMk/>
          <pc:sldMk cId="341814878" sldId="301"/>
        </pc:sldMkLst>
        <pc:spChg chg="add mod">
          <ac:chgData name="Chaitanya Kumar" userId="ab9f095c2ddba4b0" providerId="LiveId" clId="{B9A6E345-5137-45F0-88AD-06C04E52AA8C}" dt="2024-12-02T08:48:25.518" v="90"/>
          <ac:spMkLst>
            <pc:docMk/>
            <pc:sldMk cId="341814878" sldId="301"/>
            <ac:spMk id="4" creationId="{E2CABB2B-256D-0858-F336-80FF6C6EADCE}"/>
          </ac:spMkLst>
        </pc:spChg>
        <pc:spChg chg="del">
          <ac:chgData name="Chaitanya Kumar" userId="ab9f095c2ddba4b0" providerId="LiveId" clId="{B9A6E345-5137-45F0-88AD-06C04E52AA8C}" dt="2024-12-02T08:48:24.872" v="89" actId="478"/>
          <ac:spMkLst>
            <pc:docMk/>
            <pc:sldMk cId="341814878" sldId="301"/>
            <ac:spMk id="9" creationId="{E2F84AD4-57AB-4F48-3B6C-21E2C214BEF0}"/>
          </ac:spMkLst>
        </pc:spChg>
        <pc:spChg chg="del">
          <ac:chgData name="Chaitanya Kumar" userId="ab9f095c2ddba4b0" providerId="LiveId" clId="{B9A6E345-5137-45F0-88AD-06C04E52AA8C}" dt="2024-12-02T08:48:24.872" v="89" actId="478"/>
          <ac:spMkLst>
            <pc:docMk/>
            <pc:sldMk cId="341814878" sldId="301"/>
            <ac:spMk id="10" creationId="{CEAEF149-D440-1B2D-0F8B-A7BD0E35C83D}"/>
          </ac:spMkLst>
        </pc:spChg>
      </pc:sldChg>
      <pc:sldChg chg="addSp delSp modSp mod">
        <pc:chgData name="Chaitanya Kumar" userId="ab9f095c2ddba4b0" providerId="LiveId" clId="{B9A6E345-5137-45F0-88AD-06C04E52AA8C}" dt="2024-12-02T08:48:31.182" v="92"/>
        <pc:sldMkLst>
          <pc:docMk/>
          <pc:sldMk cId="3523204801" sldId="303"/>
        </pc:sldMkLst>
        <pc:spChg chg="add mod">
          <ac:chgData name="Chaitanya Kumar" userId="ab9f095c2ddba4b0" providerId="LiveId" clId="{B9A6E345-5137-45F0-88AD-06C04E52AA8C}" dt="2024-12-02T08:48:31.182" v="92"/>
          <ac:spMkLst>
            <pc:docMk/>
            <pc:sldMk cId="3523204801" sldId="303"/>
            <ac:spMk id="5" creationId="{D636AA8B-8D29-B490-C083-7BB0C7845886}"/>
          </ac:spMkLst>
        </pc:spChg>
        <pc:spChg chg="del">
          <ac:chgData name="Chaitanya Kumar" userId="ab9f095c2ddba4b0" providerId="LiveId" clId="{B9A6E345-5137-45F0-88AD-06C04E52AA8C}" dt="2024-12-02T08:48:30.382" v="91" actId="478"/>
          <ac:spMkLst>
            <pc:docMk/>
            <pc:sldMk cId="3523204801" sldId="303"/>
            <ac:spMk id="9" creationId="{C8A47A2A-29EC-6B31-69EE-F73A4F104FC0}"/>
          </ac:spMkLst>
        </pc:spChg>
        <pc:spChg chg="del">
          <ac:chgData name="Chaitanya Kumar" userId="ab9f095c2ddba4b0" providerId="LiveId" clId="{B9A6E345-5137-45F0-88AD-06C04E52AA8C}" dt="2024-12-02T08:48:30.382" v="91" actId="478"/>
          <ac:spMkLst>
            <pc:docMk/>
            <pc:sldMk cId="3523204801" sldId="303"/>
            <ac:spMk id="10" creationId="{D927977E-EEB2-A91B-4364-2A904BF9F141}"/>
          </ac:spMkLst>
        </pc:spChg>
      </pc:sldChg>
      <pc:sldChg chg="addSp delSp modSp mod">
        <pc:chgData name="Chaitanya Kumar" userId="ab9f095c2ddba4b0" providerId="LiveId" clId="{B9A6E345-5137-45F0-88AD-06C04E52AA8C}" dt="2024-12-02T08:48:36.278" v="94"/>
        <pc:sldMkLst>
          <pc:docMk/>
          <pc:sldMk cId="757747844" sldId="304"/>
        </pc:sldMkLst>
        <pc:spChg chg="add mod">
          <ac:chgData name="Chaitanya Kumar" userId="ab9f095c2ddba4b0" providerId="LiveId" clId="{B9A6E345-5137-45F0-88AD-06C04E52AA8C}" dt="2024-12-02T08:48:36.278" v="94"/>
          <ac:spMkLst>
            <pc:docMk/>
            <pc:sldMk cId="757747844" sldId="304"/>
            <ac:spMk id="5" creationId="{CACD039E-2CD7-225A-0695-3FCFD66A4D5A}"/>
          </ac:spMkLst>
        </pc:spChg>
        <pc:spChg chg="del">
          <ac:chgData name="Chaitanya Kumar" userId="ab9f095c2ddba4b0" providerId="LiveId" clId="{B9A6E345-5137-45F0-88AD-06C04E52AA8C}" dt="2024-12-02T08:48:35.499" v="93" actId="478"/>
          <ac:spMkLst>
            <pc:docMk/>
            <pc:sldMk cId="757747844" sldId="304"/>
            <ac:spMk id="9" creationId="{43D2AE19-C55A-34D9-571B-CA2CD62C82E1}"/>
          </ac:spMkLst>
        </pc:spChg>
        <pc:spChg chg="del">
          <ac:chgData name="Chaitanya Kumar" userId="ab9f095c2ddba4b0" providerId="LiveId" clId="{B9A6E345-5137-45F0-88AD-06C04E52AA8C}" dt="2024-12-02T08:48:35.499" v="93" actId="478"/>
          <ac:spMkLst>
            <pc:docMk/>
            <pc:sldMk cId="757747844" sldId="304"/>
            <ac:spMk id="10" creationId="{3344289F-7911-0259-0B73-69F8E4FC8D85}"/>
          </ac:spMkLst>
        </pc:spChg>
      </pc:sldChg>
      <pc:sldChg chg="addSp delSp modSp mod">
        <pc:chgData name="Chaitanya Kumar" userId="ab9f095c2ddba4b0" providerId="LiveId" clId="{B9A6E345-5137-45F0-88AD-06C04E52AA8C}" dt="2024-12-02T08:48:41.431" v="96"/>
        <pc:sldMkLst>
          <pc:docMk/>
          <pc:sldMk cId="205875189" sldId="305"/>
        </pc:sldMkLst>
        <pc:spChg chg="add mod">
          <ac:chgData name="Chaitanya Kumar" userId="ab9f095c2ddba4b0" providerId="LiveId" clId="{B9A6E345-5137-45F0-88AD-06C04E52AA8C}" dt="2024-12-02T08:48:41.431" v="96"/>
          <ac:spMkLst>
            <pc:docMk/>
            <pc:sldMk cId="205875189" sldId="305"/>
            <ac:spMk id="5" creationId="{1C47F58B-7934-FE1A-12EC-C9B212F9F6B7}"/>
          </ac:spMkLst>
        </pc:spChg>
        <pc:spChg chg="del">
          <ac:chgData name="Chaitanya Kumar" userId="ab9f095c2ddba4b0" providerId="LiveId" clId="{B9A6E345-5137-45F0-88AD-06C04E52AA8C}" dt="2024-12-02T08:48:40.780" v="95" actId="478"/>
          <ac:spMkLst>
            <pc:docMk/>
            <pc:sldMk cId="205875189" sldId="305"/>
            <ac:spMk id="9" creationId="{1BEAE866-3E68-948C-4C23-15A3554D7EA1}"/>
          </ac:spMkLst>
        </pc:spChg>
        <pc:spChg chg="del">
          <ac:chgData name="Chaitanya Kumar" userId="ab9f095c2ddba4b0" providerId="LiveId" clId="{B9A6E345-5137-45F0-88AD-06C04E52AA8C}" dt="2024-12-02T08:48:40.780" v="95" actId="478"/>
          <ac:spMkLst>
            <pc:docMk/>
            <pc:sldMk cId="205875189" sldId="305"/>
            <ac:spMk id="10" creationId="{F380B6FA-0B9D-20A7-8458-776FB99054EC}"/>
          </ac:spMkLst>
        </pc:spChg>
      </pc:sldChg>
      <pc:sldChg chg="addSp delSp modSp mod">
        <pc:chgData name="Chaitanya Kumar" userId="ab9f095c2ddba4b0" providerId="LiveId" clId="{B9A6E345-5137-45F0-88AD-06C04E52AA8C}" dt="2024-12-02T08:48:51.349" v="98"/>
        <pc:sldMkLst>
          <pc:docMk/>
          <pc:sldMk cId="3671794202" sldId="306"/>
        </pc:sldMkLst>
        <pc:spChg chg="add mod">
          <ac:chgData name="Chaitanya Kumar" userId="ab9f095c2ddba4b0" providerId="LiveId" clId="{B9A6E345-5137-45F0-88AD-06C04E52AA8C}" dt="2024-12-02T08:48:51.349" v="98"/>
          <ac:spMkLst>
            <pc:docMk/>
            <pc:sldMk cId="3671794202" sldId="306"/>
            <ac:spMk id="4" creationId="{A75B8D7B-F2A1-3E57-7EC6-1703AD708098}"/>
          </ac:spMkLst>
        </pc:spChg>
        <pc:spChg chg="del">
          <ac:chgData name="Chaitanya Kumar" userId="ab9f095c2ddba4b0" providerId="LiveId" clId="{B9A6E345-5137-45F0-88AD-06C04E52AA8C}" dt="2024-12-02T08:48:50.572" v="97" actId="478"/>
          <ac:spMkLst>
            <pc:docMk/>
            <pc:sldMk cId="3671794202" sldId="306"/>
            <ac:spMk id="9" creationId="{920B2C23-00BF-39CF-7CE6-0F03BF815233}"/>
          </ac:spMkLst>
        </pc:spChg>
        <pc:spChg chg="del">
          <ac:chgData name="Chaitanya Kumar" userId="ab9f095c2ddba4b0" providerId="LiveId" clId="{B9A6E345-5137-45F0-88AD-06C04E52AA8C}" dt="2024-12-02T08:48:50.572" v="97" actId="478"/>
          <ac:spMkLst>
            <pc:docMk/>
            <pc:sldMk cId="3671794202" sldId="306"/>
            <ac:spMk id="10" creationId="{7B48D5C8-B2F7-FD96-1108-77C46914DB9D}"/>
          </ac:spMkLst>
        </pc:spChg>
      </pc:sldChg>
      <pc:sldChg chg="addSp delSp modSp mod">
        <pc:chgData name="Chaitanya Kumar" userId="ab9f095c2ddba4b0" providerId="LiveId" clId="{B9A6E345-5137-45F0-88AD-06C04E52AA8C}" dt="2024-12-02T08:48:01.178" v="82"/>
        <pc:sldMkLst>
          <pc:docMk/>
          <pc:sldMk cId="809551004" sldId="307"/>
        </pc:sldMkLst>
        <pc:spChg chg="add mod">
          <ac:chgData name="Chaitanya Kumar" userId="ab9f095c2ddba4b0" providerId="LiveId" clId="{B9A6E345-5137-45F0-88AD-06C04E52AA8C}" dt="2024-12-02T08:48:01.178" v="82"/>
          <ac:spMkLst>
            <pc:docMk/>
            <pc:sldMk cId="809551004" sldId="307"/>
            <ac:spMk id="4" creationId="{7505895B-34EF-84F1-416E-1068D72418E6}"/>
          </ac:spMkLst>
        </pc:spChg>
        <pc:spChg chg="del">
          <ac:chgData name="Chaitanya Kumar" userId="ab9f095c2ddba4b0" providerId="LiveId" clId="{B9A6E345-5137-45F0-88AD-06C04E52AA8C}" dt="2024-12-02T08:48:00.560" v="81" actId="478"/>
          <ac:spMkLst>
            <pc:docMk/>
            <pc:sldMk cId="809551004" sldId="307"/>
            <ac:spMk id="9" creationId="{5B7B74F7-17AC-A46E-9A4F-955CE955B702}"/>
          </ac:spMkLst>
        </pc:spChg>
        <pc:spChg chg="del">
          <ac:chgData name="Chaitanya Kumar" userId="ab9f095c2ddba4b0" providerId="LiveId" clId="{B9A6E345-5137-45F0-88AD-06C04E52AA8C}" dt="2024-12-02T08:48:00.560" v="81" actId="478"/>
          <ac:spMkLst>
            <pc:docMk/>
            <pc:sldMk cId="809551004" sldId="307"/>
            <ac:spMk id="10" creationId="{4FD58070-8705-FE8D-FA66-329BEAD9D39F}"/>
          </ac:spMkLst>
        </pc:spChg>
      </pc:sldChg>
      <pc:sldChg chg="addSp delSp modSp mod">
        <pc:chgData name="Chaitanya Kumar" userId="ab9f095c2ddba4b0" providerId="LiveId" clId="{B9A6E345-5137-45F0-88AD-06C04E52AA8C}" dt="2024-12-02T08:48:56.779" v="100"/>
        <pc:sldMkLst>
          <pc:docMk/>
          <pc:sldMk cId="1281543996" sldId="308"/>
        </pc:sldMkLst>
        <pc:spChg chg="add mod">
          <ac:chgData name="Chaitanya Kumar" userId="ab9f095c2ddba4b0" providerId="LiveId" clId="{B9A6E345-5137-45F0-88AD-06C04E52AA8C}" dt="2024-12-02T08:48:56.779" v="100"/>
          <ac:spMkLst>
            <pc:docMk/>
            <pc:sldMk cId="1281543996" sldId="308"/>
            <ac:spMk id="4" creationId="{776B6FB7-FBB5-C611-5439-B850DE93DA00}"/>
          </ac:spMkLst>
        </pc:spChg>
        <pc:spChg chg="del">
          <ac:chgData name="Chaitanya Kumar" userId="ab9f095c2ddba4b0" providerId="LiveId" clId="{B9A6E345-5137-45F0-88AD-06C04E52AA8C}" dt="2024-12-02T08:48:56.147" v="99" actId="478"/>
          <ac:spMkLst>
            <pc:docMk/>
            <pc:sldMk cId="1281543996" sldId="308"/>
            <ac:spMk id="9" creationId="{FA6185F4-7CA7-0436-7DAB-EF752170D6D8}"/>
          </ac:spMkLst>
        </pc:spChg>
        <pc:spChg chg="del">
          <ac:chgData name="Chaitanya Kumar" userId="ab9f095c2ddba4b0" providerId="LiveId" clId="{B9A6E345-5137-45F0-88AD-06C04E52AA8C}" dt="2024-12-02T08:48:56.147" v="99" actId="478"/>
          <ac:spMkLst>
            <pc:docMk/>
            <pc:sldMk cId="1281543996" sldId="308"/>
            <ac:spMk id="10" creationId="{3F793667-40BB-5087-0B1E-8069FFCE3FB5}"/>
          </ac:spMkLst>
        </pc:spChg>
      </pc:sldChg>
      <pc:sldChg chg="addSp delSp modSp mod">
        <pc:chgData name="Chaitanya Kumar" userId="ab9f095c2ddba4b0" providerId="LiveId" clId="{B9A6E345-5137-45F0-88AD-06C04E52AA8C}" dt="2024-12-02T08:49:02.963" v="102"/>
        <pc:sldMkLst>
          <pc:docMk/>
          <pc:sldMk cId="3403889558" sldId="310"/>
        </pc:sldMkLst>
        <pc:spChg chg="add mod">
          <ac:chgData name="Chaitanya Kumar" userId="ab9f095c2ddba4b0" providerId="LiveId" clId="{B9A6E345-5137-45F0-88AD-06C04E52AA8C}" dt="2024-12-02T08:49:02.963" v="102"/>
          <ac:spMkLst>
            <pc:docMk/>
            <pc:sldMk cId="3403889558" sldId="310"/>
            <ac:spMk id="4" creationId="{7B95600E-4251-854A-30B2-412B1CCF23FB}"/>
          </ac:spMkLst>
        </pc:spChg>
        <pc:spChg chg="del">
          <ac:chgData name="Chaitanya Kumar" userId="ab9f095c2ddba4b0" providerId="LiveId" clId="{B9A6E345-5137-45F0-88AD-06C04E52AA8C}" dt="2024-12-02T08:49:02.361" v="101" actId="478"/>
          <ac:spMkLst>
            <pc:docMk/>
            <pc:sldMk cId="3403889558" sldId="310"/>
            <ac:spMk id="9" creationId="{D376297F-3FA3-4329-CC59-529800A02B63}"/>
          </ac:spMkLst>
        </pc:spChg>
      </pc:sldChg>
      <pc:sldChg chg="addSp delSp modSp mod">
        <pc:chgData name="Chaitanya Kumar" userId="ab9f095c2ddba4b0" providerId="LiveId" clId="{B9A6E345-5137-45F0-88AD-06C04E52AA8C}" dt="2024-12-03T01:59:25.618" v="772" actId="255"/>
        <pc:sldMkLst>
          <pc:docMk/>
          <pc:sldMk cId="1980909060" sldId="311"/>
        </pc:sldMkLst>
        <pc:spChg chg="mod">
          <ac:chgData name="Chaitanya Kumar" userId="ab9f095c2ddba4b0" providerId="LiveId" clId="{B9A6E345-5137-45F0-88AD-06C04E52AA8C}" dt="2024-12-03T01:59:25.618" v="772" actId="255"/>
          <ac:spMkLst>
            <pc:docMk/>
            <pc:sldMk cId="1980909060" sldId="311"/>
            <ac:spMk id="2" creationId="{0665BF5D-9B7A-ED16-0B86-60B795936A04}"/>
          </ac:spMkLst>
        </pc:spChg>
        <pc:spChg chg="del">
          <ac:chgData name="Chaitanya Kumar" userId="ab9f095c2ddba4b0" providerId="LiveId" clId="{B9A6E345-5137-45F0-88AD-06C04E52AA8C}" dt="2024-12-02T08:49:07.879" v="103" actId="478"/>
          <ac:spMkLst>
            <pc:docMk/>
            <pc:sldMk cId="1980909060" sldId="311"/>
            <ac:spMk id="9" creationId="{77A40D78-420F-F31F-1826-5D1EA9CB3D31}"/>
          </ac:spMkLst>
        </pc:spChg>
        <pc:picChg chg="add del mod">
          <ac:chgData name="Chaitanya Kumar" userId="ab9f095c2ddba4b0" providerId="LiveId" clId="{B9A6E345-5137-45F0-88AD-06C04E52AA8C}" dt="2024-12-03T01:59:24.324" v="771" actId="478"/>
          <ac:picMkLst>
            <pc:docMk/>
            <pc:sldMk cId="1980909060" sldId="311"/>
            <ac:picMk id="3" creationId="{45F26C54-4F28-84CA-4C49-09085C2CF91B}"/>
          </ac:picMkLst>
        </pc:picChg>
      </pc:sldChg>
      <pc:sldChg chg="addSp delSp modSp mod">
        <pc:chgData name="Chaitanya Kumar" userId="ab9f095c2ddba4b0" providerId="LiveId" clId="{B9A6E345-5137-45F0-88AD-06C04E52AA8C}" dt="2024-12-02T08:48:17.161" v="88"/>
        <pc:sldMkLst>
          <pc:docMk/>
          <pc:sldMk cId="679929799" sldId="313"/>
        </pc:sldMkLst>
        <pc:spChg chg="add mod">
          <ac:chgData name="Chaitanya Kumar" userId="ab9f095c2ddba4b0" providerId="LiveId" clId="{B9A6E345-5137-45F0-88AD-06C04E52AA8C}" dt="2024-12-02T08:48:17.161" v="88"/>
          <ac:spMkLst>
            <pc:docMk/>
            <pc:sldMk cId="679929799" sldId="313"/>
            <ac:spMk id="4" creationId="{0678EC6D-E2E9-F505-0CB6-874FEC73086D}"/>
          </ac:spMkLst>
        </pc:spChg>
        <pc:spChg chg="del">
          <ac:chgData name="Chaitanya Kumar" userId="ab9f095c2ddba4b0" providerId="LiveId" clId="{B9A6E345-5137-45F0-88AD-06C04E52AA8C}" dt="2024-12-02T08:48:16.442" v="87" actId="478"/>
          <ac:spMkLst>
            <pc:docMk/>
            <pc:sldMk cId="679929799" sldId="313"/>
            <ac:spMk id="9" creationId="{7995DE74-8DF9-3849-F39F-698A6107F2DB}"/>
          </ac:spMkLst>
        </pc:spChg>
        <pc:spChg chg="del">
          <ac:chgData name="Chaitanya Kumar" userId="ab9f095c2ddba4b0" providerId="LiveId" clId="{B9A6E345-5137-45F0-88AD-06C04E52AA8C}" dt="2024-12-02T08:48:16.442" v="87" actId="478"/>
          <ac:spMkLst>
            <pc:docMk/>
            <pc:sldMk cId="679929799" sldId="313"/>
            <ac:spMk id="10" creationId="{CF689E20-3296-AECB-BA3E-4026DEE3ECF0}"/>
          </ac:spMkLst>
        </pc:spChg>
      </pc:sldChg>
      <pc:sldChg chg="addSp delSp modSp mod">
        <pc:chgData name="Chaitanya Kumar" userId="ab9f095c2ddba4b0" providerId="LiveId" clId="{B9A6E345-5137-45F0-88AD-06C04E52AA8C}" dt="2024-12-02T08:48:05.966" v="84"/>
        <pc:sldMkLst>
          <pc:docMk/>
          <pc:sldMk cId="3535429178" sldId="314"/>
        </pc:sldMkLst>
        <pc:spChg chg="add mod">
          <ac:chgData name="Chaitanya Kumar" userId="ab9f095c2ddba4b0" providerId="LiveId" clId="{B9A6E345-5137-45F0-88AD-06C04E52AA8C}" dt="2024-12-02T08:48:05.966" v="84"/>
          <ac:spMkLst>
            <pc:docMk/>
            <pc:sldMk cId="3535429178" sldId="314"/>
            <ac:spMk id="4" creationId="{7DB87ADD-37AF-A70D-7D49-AB9A3ADF0C92}"/>
          </ac:spMkLst>
        </pc:spChg>
        <pc:spChg chg="del">
          <ac:chgData name="Chaitanya Kumar" userId="ab9f095c2ddba4b0" providerId="LiveId" clId="{B9A6E345-5137-45F0-88AD-06C04E52AA8C}" dt="2024-12-02T08:48:05.151" v="83" actId="478"/>
          <ac:spMkLst>
            <pc:docMk/>
            <pc:sldMk cId="3535429178" sldId="314"/>
            <ac:spMk id="10" creationId="{B22345BF-629C-CC6C-C60C-FFDDE1D6FB6C}"/>
          </ac:spMkLst>
        </pc:spChg>
      </pc:sldChg>
      <pc:sldChg chg="addSp delSp modSp mod">
        <pc:chgData name="Chaitanya Kumar" userId="ab9f095c2ddba4b0" providerId="LiveId" clId="{B9A6E345-5137-45F0-88AD-06C04E52AA8C}" dt="2024-12-02T08:46:38.803" v="62"/>
        <pc:sldMkLst>
          <pc:docMk/>
          <pc:sldMk cId="2143643696" sldId="315"/>
        </pc:sldMkLst>
        <pc:spChg chg="add mod">
          <ac:chgData name="Chaitanya Kumar" userId="ab9f095c2ddba4b0" providerId="LiveId" clId="{B9A6E345-5137-45F0-88AD-06C04E52AA8C}" dt="2024-12-02T08:46:38.803" v="62"/>
          <ac:spMkLst>
            <pc:docMk/>
            <pc:sldMk cId="2143643696" sldId="315"/>
            <ac:spMk id="2" creationId="{05EED7BA-62E8-4311-20BA-22E37BE51F51}"/>
          </ac:spMkLst>
        </pc:spChg>
        <pc:spChg chg="del">
          <ac:chgData name="Chaitanya Kumar" userId="ab9f095c2ddba4b0" providerId="LiveId" clId="{B9A6E345-5137-45F0-88AD-06C04E52AA8C}" dt="2024-12-02T08:46:38.114" v="61" actId="478"/>
          <ac:spMkLst>
            <pc:docMk/>
            <pc:sldMk cId="2143643696" sldId="315"/>
            <ac:spMk id="9" creationId="{900661EE-7F7C-BF8C-FE27-D13D6B1A62AC}"/>
          </ac:spMkLst>
        </pc:spChg>
        <pc:spChg chg="del">
          <ac:chgData name="Chaitanya Kumar" userId="ab9f095c2ddba4b0" providerId="LiveId" clId="{B9A6E345-5137-45F0-88AD-06C04E52AA8C}" dt="2024-12-02T08:46:35.932" v="60" actId="478"/>
          <ac:spMkLst>
            <pc:docMk/>
            <pc:sldMk cId="2143643696" sldId="315"/>
            <ac:spMk id="10" creationId="{7118ABFD-8B94-95B0-679B-94669FA4BBFC}"/>
          </ac:spMkLst>
        </pc:spChg>
      </pc:sldChg>
      <pc:sldChg chg="addSp delSp modSp mod">
        <pc:chgData name="Chaitanya Kumar" userId="ab9f095c2ddba4b0" providerId="LiveId" clId="{B9A6E345-5137-45F0-88AD-06C04E52AA8C}" dt="2024-12-02T08:47:35.488" v="74"/>
        <pc:sldMkLst>
          <pc:docMk/>
          <pc:sldMk cId="4112403928" sldId="318"/>
        </pc:sldMkLst>
        <pc:spChg chg="add mod">
          <ac:chgData name="Chaitanya Kumar" userId="ab9f095c2ddba4b0" providerId="LiveId" clId="{B9A6E345-5137-45F0-88AD-06C04E52AA8C}" dt="2024-12-02T08:47:35.488" v="74"/>
          <ac:spMkLst>
            <pc:docMk/>
            <pc:sldMk cId="4112403928" sldId="318"/>
            <ac:spMk id="4" creationId="{E04268E9-5BCF-646C-44A4-34E97FFAD525}"/>
          </ac:spMkLst>
        </pc:spChg>
        <pc:spChg chg="del">
          <ac:chgData name="Chaitanya Kumar" userId="ab9f095c2ddba4b0" providerId="LiveId" clId="{B9A6E345-5137-45F0-88AD-06C04E52AA8C}" dt="2024-12-02T08:47:34.830" v="73" actId="478"/>
          <ac:spMkLst>
            <pc:docMk/>
            <pc:sldMk cId="4112403928" sldId="318"/>
            <ac:spMk id="9" creationId="{C07186C5-2983-5A2D-CE0C-CF6008E72A08}"/>
          </ac:spMkLst>
        </pc:spChg>
        <pc:spChg chg="del">
          <ac:chgData name="Chaitanya Kumar" userId="ab9f095c2ddba4b0" providerId="LiveId" clId="{B9A6E345-5137-45F0-88AD-06C04E52AA8C}" dt="2024-12-02T08:47:34.830" v="73" actId="478"/>
          <ac:spMkLst>
            <pc:docMk/>
            <pc:sldMk cId="4112403928" sldId="318"/>
            <ac:spMk id="10" creationId="{6F5EF587-8A8C-6D82-BFC4-D14049DF6E63}"/>
          </ac:spMkLst>
        </pc:spChg>
      </pc:sldChg>
      <pc:sldChg chg="del">
        <pc:chgData name="Chaitanya Kumar" userId="ab9f095c2ddba4b0" providerId="LiveId" clId="{B9A6E345-5137-45F0-88AD-06C04E52AA8C}" dt="2024-12-02T08:38:59.733" v="10" actId="47"/>
        <pc:sldMkLst>
          <pc:docMk/>
          <pc:sldMk cId="1881733032" sldId="319"/>
        </pc:sldMkLst>
      </pc:sldChg>
      <pc:sldChg chg="addSp delSp modSp del mod">
        <pc:chgData name="Chaitanya Kumar" userId="ab9f095c2ddba4b0" providerId="LiveId" clId="{B9A6E345-5137-45F0-88AD-06C04E52AA8C}" dt="2024-12-03T02:32:29.355" v="1076" actId="47"/>
        <pc:sldMkLst>
          <pc:docMk/>
          <pc:sldMk cId="2488055912" sldId="320"/>
        </pc:sldMkLst>
        <pc:spChg chg="add mod">
          <ac:chgData name="Chaitanya Kumar" userId="ab9f095c2ddba4b0" providerId="LiveId" clId="{B9A6E345-5137-45F0-88AD-06C04E52AA8C}" dt="2024-12-02T08:44:00.893" v="20"/>
          <ac:spMkLst>
            <pc:docMk/>
            <pc:sldMk cId="2488055912" sldId="320"/>
            <ac:spMk id="2" creationId="{2954C7AE-B447-E9C0-B143-D3F1B0D19A7E}"/>
          </ac:spMkLst>
        </pc:spChg>
        <pc:spChg chg="mod">
          <ac:chgData name="Chaitanya Kumar" userId="ab9f095c2ddba4b0" providerId="LiveId" clId="{B9A6E345-5137-45F0-88AD-06C04E52AA8C}" dt="2024-12-03T01:59:23.870" v="770" actId="14100"/>
          <ac:spMkLst>
            <pc:docMk/>
            <pc:sldMk cId="2488055912" sldId="320"/>
            <ac:spMk id="4" creationId="{BDA5BD87-9486-DE37-323D-05317CE1F1F2}"/>
          </ac:spMkLst>
        </pc:spChg>
        <pc:spChg chg="mod">
          <ac:chgData name="Chaitanya Kumar" userId="ab9f095c2ddba4b0" providerId="LiveId" clId="{B9A6E345-5137-45F0-88AD-06C04E52AA8C}" dt="2024-12-02T15:50:27.572" v="467" actId="1076"/>
          <ac:spMkLst>
            <pc:docMk/>
            <pc:sldMk cId="2488055912" sldId="320"/>
            <ac:spMk id="5" creationId="{7C543568-DB03-A606-0038-C3475D8F9B8F}"/>
          </ac:spMkLst>
        </pc:spChg>
        <pc:spChg chg="del">
          <ac:chgData name="Chaitanya Kumar" userId="ab9f095c2ddba4b0" providerId="LiveId" clId="{B9A6E345-5137-45F0-88AD-06C04E52AA8C}" dt="2024-12-02T08:44:00.233" v="19" actId="478"/>
          <ac:spMkLst>
            <pc:docMk/>
            <pc:sldMk cId="2488055912" sldId="320"/>
            <ac:spMk id="9" creationId="{3010F1D7-8C09-832D-8106-E7DA9AE46532}"/>
          </ac:spMkLst>
        </pc:spChg>
        <pc:spChg chg="add del mod">
          <ac:chgData name="Chaitanya Kumar" userId="ab9f095c2ddba4b0" providerId="LiveId" clId="{B9A6E345-5137-45F0-88AD-06C04E52AA8C}" dt="2024-12-03T02:27:24.017" v="939" actId="478"/>
          <ac:spMkLst>
            <pc:docMk/>
            <pc:sldMk cId="2488055912" sldId="320"/>
            <ac:spMk id="9" creationId="{94378274-BFFF-9DC1-B5E9-E12E3FE18680}"/>
          </ac:spMkLst>
        </pc:spChg>
        <pc:picChg chg="add del mod">
          <ac:chgData name="Chaitanya Kumar" userId="ab9f095c2ddba4b0" providerId="LiveId" clId="{B9A6E345-5137-45F0-88AD-06C04E52AA8C}" dt="2024-12-03T01:59:28.868" v="776" actId="14100"/>
          <ac:picMkLst>
            <pc:docMk/>
            <pc:sldMk cId="2488055912" sldId="320"/>
            <ac:picMk id="3" creationId="{4BF297FC-4DFE-59FA-F295-992CB7EF68B6}"/>
          </ac:picMkLst>
        </pc:picChg>
        <pc:picChg chg="add mod modCrop">
          <ac:chgData name="Chaitanya Kumar" userId="ab9f095c2ddba4b0" providerId="LiveId" clId="{B9A6E345-5137-45F0-88AD-06C04E52AA8C}" dt="2024-12-02T16:34:32.514" v="564" actId="2085"/>
          <ac:picMkLst>
            <pc:docMk/>
            <pc:sldMk cId="2488055912" sldId="320"/>
            <ac:picMk id="6" creationId="{76896160-E201-656F-666B-6CB38AFC678F}"/>
          </ac:picMkLst>
        </pc:picChg>
        <pc:picChg chg="add del mod">
          <ac:chgData name="Chaitanya Kumar" userId="ab9f095c2ddba4b0" providerId="LiveId" clId="{B9A6E345-5137-45F0-88AD-06C04E52AA8C}" dt="2024-12-03T02:03:15.188" v="784" actId="478"/>
          <ac:picMkLst>
            <pc:docMk/>
            <pc:sldMk cId="2488055912" sldId="320"/>
            <ac:picMk id="7" creationId="{0DB0B572-62F3-B8D0-2790-FEF86DF5F6DB}"/>
          </ac:picMkLst>
        </pc:picChg>
        <pc:picChg chg="add mod modCrop">
          <ac:chgData name="Chaitanya Kumar" userId="ab9f095c2ddba4b0" providerId="LiveId" clId="{B9A6E345-5137-45F0-88AD-06C04E52AA8C}" dt="2024-12-02T16:07:14.377" v="514" actId="14100"/>
          <ac:picMkLst>
            <pc:docMk/>
            <pc:sldMk cId="2488055912" sldId="320"/>
            <ac:picMk id="8" creationId="{98B49F2F-2B8C-D454-901D-EA2E79AF4A82}"/>
          </ac:picMkLst>
        </pc:picChg>
        <pc:picChg chg="add mod modCrop">
          <ac:chgData name="Chaitanya Kumar" userId="ab9f095c2ddba4b0" providerId="LiveId" clId="{B9A6E345-5137-45F0-88AD-06C04E52AA8C}" dt="2024-12-02T16:07:35.454" v="517" actId="1076"/>
          <ac:picMkLst>
            <pc:docMk/>
            <pc:sldMk cId="2488055912" sldId="320"/>
            <ac:picMk id="10" creationId="{56B8E24C-88C2-BBCB-037E-D175F9788C94}"/>
          </ac:picMkLst>
        </pc:picChg>
        <pc:picChg chg="add del mod">
          <ac:chgData name="Chaitanya Kumar" userId="ab9f095c2ddba4b0" providerId="LiveId" clId="{B9A6E345-5137-45F0-88AD-06C04E52AA8C}" dt="2024-12-03T02:27:25.542" v="940" actId="478"/>
          <ac:picMkLst>
            <pc:docMk/>
            <pc:sldMk cId="2488055912" sldId="320"/>
            <ac:picMk id="11" creationId="{881E1745-5D31-55E0-20BC-4018F5CAA417}"/>
          </ac:picMkLst>
        </pc:picChg>
      </pc:sldChg>
      <pc:sldChg chg="new del">
        <pc:chgData name="Chaitanya Kumar" userId="ab9f095c2ddba4b0" providerId="LiveId" clId="{B9A6E345-5137-45F0-88AD-06C04E52AA8C}" dt="2024-12-02T08:41:50.790" v="13" actId="680"/>
        <pc:sldMkLst>
          <pc:docMk/>
          <pc:sldMk cId="424529945" sldId="321"/>
        </pc:sldMkLst>
      </pc:sldChg>
      <pc:sldChg chg="addSp delSp modSp add mod">
        <pc:chgData name="Chaitanya Kumar" userId="ab9f095c2ddba4b0" providerId="LiveId" clId="{B9A6E345-5137-45F0-88AD-06C04E52AA8C}" dt="2024-12-02T09:57:50.590" v="315" actId="313"/>
        <pc:sldMkLst>
          <pc:docMk/>
          <pc:sldMk cId="1219378910" sldId="321"/>
        </pc:sldMkLst>
        <pc:spChg chg="add mod">
          <ac:chgData name="Chaitanya Kumar" userId="ab9f095c2ddba4b0" providerId="LiveId" clId="{B9A6E345-5137-45F0-88AD-06C04E52AA8C}" dt="2024-12-02T09:35:45.282" v="109" actId="478"/>
          <ac:spMkLst>
            <pc:docMk/>
            <pc:sldMk cId="1219378910" sldId="321"/>
            <ac:spMk id="2" creationId="{7618195C-6536-26D1-0E03-28BE7A7A45DA}"/>
          </ac:spMkLst>
        </pc:spChg>
        <pc:spChg chg="del">
          <ac:chgData name="Chaitanya Kumar" userId="ab9f095c2ddba4b0" providerId="LiveId" clId="{B9A6E345-5137-45F0-88AD-06C04E52AA8C}" dt="2024-12-02T09:40:12.760" v="112" actId="478"/>
          <ac:spMkLst>
            <pc:docMk/>
            <pc:sldMk cId="1219378910" sldId="321"/>
            <ac:spMk id="4" creationId="{C76432F6-CF03-24BD-C590-0FFA5FBC2863}"/>
          </ac:spMkLst>
        </pc:spChg>
        <pc:spChg chg="add del mod">
          <ac:chgData name="Chaitanya Kumar" userId="ab9f095c2ddba4b0" providerId="LiveId" clId="{B9A6E345-5137-45F0-88AD-06C04E52AA8C}" dt="2024-12-02T09:35:47.212" v="110" actId="478"/>
          <ac:spMkLst>
            <pc:docMk/>
            <pc:sldMk cId="1219378910" sldId="321"/>
            <ac:spMk id="5" creationId="{48E75695-758A-6247-9A75-24527F7DFA73}"/>
          </ac:spMkLst>
        </pc:spChg>
        <pc:spChg chg="add del mod">
          <ac:chgData name="Chaitanya Kumar" userId="ab9f095c2ddba4b0" providerId="LiveId" clId="{B9A6E345-5137-45F0-88AD-06C04E52AA8C}" dt="2024-12-02T09:52:00.259" v="181" actId="478"/>
          <ac:spMkLst>
            <pc:docMk/>
            <pc:sldMk cId="1219378910" sldId="321"/>
            <ac:spMk id="9" creationId="{DBA4A51B-472B-30D1-29C2-BDD10404D172}"/>
          </ac:spMkLst>
        </pc:spChg>
        <pc:spChg chg="add mod">
          <ac:chgData name="Chaitanya Kumar" userId="ab9f095c2ddba4b0" providerId="LiveId" clId="{B9A6E345-5137-45F0-88AD-06C04E52AA8C}" dt="2024-12-02T09:52:41.659" v="194" actId="20577"/>
          <ac:spMkLst>
            <pc:docMk/>
            <pc:sldMk cId="1219378910" sldId="321"/>
            <ac:spMk id="13" creationId="{CB74035E-FD71-4C26-522B-E4C9DE6931C8}"/>
          </ac:spMkLst>
        </pc:spChg>
        <pc:spChg chg="add mod">
          <ac:chgData name="Chaitanya Kumar" userId="ab9f095c2ddba4b0" providerId="LiveId" clId="{B9A6E345-5137-45F0-88AD-06C04E52AA8C}" dt="2024-12-02T09:53:14.162" v="199"/>
          <ac:spMkLst>
            <pc:docMk/>
            <pc:sldMk cId="1219378910" sldId="321"/>
            <ac:spMk id="16" creationId="{988E9159-3DBD-EB78-01AD-52E9D6905940}"/>
          </ac:spMkLst>
        </pc:spChg>
        <pc:spChg chg="add mod">
          <ac:chgData name="Chaitanya Kumar" userId="ab9f095c2ddba4b0" providerId="LiveId" clId="{B9A6E345-5137-45F0-88AD-06C04E52AA8C}" dt="2024-12-02T09:57:50.590" v="315" actId="313"/>
          <ac:spMkLst>
            <pc:docMk/>
            <pc:sldMk cId="1219378910" sldId="321"/>
            <ac:spMk id="18" creationId="{27640CFD-0EFA-A1E5-093D-A81D77265B65}"/>
          </ac:spMkLst>
        </pc:spChg>
        <pc:picChg chg="add del mod">
          <ac:chgData name="Chaitanya Kumar" userId="ab9f095c2ddba4b0" providerId="LiveId" clId="{B9A6E345-5137-45F0-88AD-06C04E52AA8C}" dt="2024-12-02T09:41:07.097" v="118" actId="478"/>
          <ac:picMkLst>
            <pc:docMk/>
            <pc:sldMk cId="1219378910" sldId="321"/>
            <ac:picMk id="7" creationId="{141FBF4D-2ADA-12AB-3E03-ED81CDADB862}"/>
          </ac:picMkLst>
        </pc:picChg>
        <pc:picChg chg="add mod modCrop">
          <ac:chgData name="Chaitanya Kumar" userId="ab9f095c2ddba4b0" providerId="LiveId" clId="{B9A6E345-5137-45F0-88AD-06C04E52AA8C}" dt="2024-12-02T09:48:01.705" v="150" actId="14100"/>
          <ac:picMkLst>
            <pc:docMk/>
            <pc:sldMk cId="1219378910" sldId="321"/>
            <ac:picMk id="11" creationId="{891F8C0E-46BF-470F-931B-C1F69B938FD2}"/>
          </ac:picMkLst>
        </pc:picChg>
        <pc:picChg chg="add mod modCrop">
          <ac:chgData name="Chaitanya Kumar" userId="ab9f095c2ddba4b0" providerId="LiveId" clId="{B9A6E345-5137-45F0-88AD-06C04E52AA8C}" dt="2024-12-02T09:52:34.722" v="189" actId="1076"/>
          <ac:picMkLst>
            <pc:docMk/>
            <pc:sldMk cId="1219378910" sldId="321"/>
            <ac:picMk id="15" creationId="{13CE85C0-9FD6-7770-AC0D-5AA217BDC407}"/>
          </ac:picMkLst>
        </pc:picChg>
        <pc:picChg chg="add del mod">
          <ac:chgData name="Chaitanya Kumar" userId="ab9f095c2ddba4b0" providerId="LiveId" clId="{B9A6E345-5137-45F0-88AD-06C04E52AA8C}" dt="2024-12-02T09:54:22.441" v="201" actId="478"/>
          <ac:picMkLst>
            <pc:docMk/>
            <pc:sldMk cId="1219378910" sldId="321"/>
            <ac:picMk id="17" creationId="{73098299-175D-8828-5A53-F6CE8F196B61}"/>
          </ac:picMkLst>
        </pc:picChg>
        <pc:picChg chg="add mod modCrop">
          <ac:chgData name="Chaitanya Kumar" userId="ab9f095c2ddba4b0" providerId="LiveId" clId="{B9A6E345-5137-45F0-88AD-06C04E52AA8C}" dt="2024-12-02T09:56:23.026" v="232" actId="1076"/>
          <ac:picMkLst>
            <pc:docMk/>
            <pc:sldMk cId="1219378910" sldId="321"/>
            <ac:picMk id="20" creationId="{AEC466F5-9A9D-7B56-538A-3A8EB355D3C4}"/>
          </ac:picMkLst>
        </pc:picChg>
        <pc:picChg chg="add del mod">
          <ac:chgData name="Chaitanya Kumar" userId="ab9f095c2ddba4b0" providerId="LiveId" clId="{B9A6E345-5137-45F0-88AD-06C04E52AA8C}" dt="2024-12-02T09:35:49.799" v="111" actId="478"/>
          <ac:picMkLst>
            <pc:docMk/>
            <pc:sldMk cId="1219378910" sldId="321"/>
            <ac:picMk id="1026" creationId="{D4141410-F872-DAC8-020E-67078778983E}"/>
          </ac:picMkLst>
        </pc:picChg>
        <pc:picChg chg="add del mod">
          <ac:chgData name="Chaitanya Kumar" userId="ab9f095c2ddba4b0" providerId="LiveId" clId="{B9A6E345-5137-45F0-88AD-06C04E52AA8C}" dt="2024-12-02T09:48:08.783" v="151" actId="478"/>
          <ac:picMkLst>
            <pc:docMk/>
            <pc:sldMk cId="1219378910" sldId="321"/>
            <ac:picMk id="1028" creationId="{B93D947A-2540-6E06-2A5B-FCF771B23F9A}"/>
          </ac:picMkLst>
        </pc:picChg>
        <pc:picChg chg="add del mod">
          <ac:chgData name="Chaitanya Kumar" userId="ab9f095c2ddba4b0" providerId="LiveId" clId="{B9A6E345-5137-45F0-88AD-06C04E52AA8C}" dt="2024-12-02T09:47:05.484" v="139" actId="478"/>
          <ac:picMkLst>
            <pc:docMk/>
            <pc:sldMk cId="1219378910" sldId="321"/>
            <ac:picMk id="1030" creationId="{7465691D-CCEB-62B3-2A20-9FA4F3D2A2BE}"/>
          </ac:picMkLst>
        </pc:picChg>
      </pc:sldChg>
      <pc:sldChg chg="addSp delSp modSp add mod">
        <pc:chgData name="Chaitanya Kumar" userId="ab9f095c2ddba4b0" providerId="LiveId" clId="{B9A6E345-5137-45F0-88AD-06C04E52AA8C}" dt="2024-12-02T12:12:28.286" v="367" actId="1076"/>
        <pc:sldMkLst>
          <pc:docMk/>
          <pc:sldMk cId="3430430882" sldId="322"/>
        </pc:sldMkLst>
        <pc:picChg chg="del">
          <ac:chgData name="Chaitanya Kumar" userId="ab9f095c2ddba4b0" providerId="LiveId" clId="{B9A6E345-5137-45F0-88AD-06C04E52AA8C}" dt="2024-12-02T12:08:00.889" v="353" actId="478"/>
          <ac:picMkLst>
            <pc:docMk/>
            <pc:sldMk cId="3430430882" sldId="322"/>
            <ac:picMk id="6" creationId="{D3C56043-5562-1684-FBA9-DE40625DB081}"/>
          </ac:picMkLst>
        </pc:picChg>
        <pc:picChg chg="del">
          <ac:chgData name="Chaitanya Kumar" userId="ab9f095c2ddba4b0" providerId="LiveId" clId="{B9A6E345-5137-45F0-88AD-06C04E52AA8C}" dt="2024-12-02T12:08:02.239" v="354" actId="478"/>
          <ac:picMkLst>
            <pc:docMk/>
            <pc:sldMk cId="3430430882" sldId="322"/>
            <ac:picMk id="7" creationId="{9CE40E8A-0A76-4789-A9C6-0C62A5D81658}"/>
          </ac:picMkLst>
        </pc:picChg>
        <pc:picChg chg="mod">
          <ac:chgData name="Chaitanya Kumar" userId="ab9f095c2ddba4b0" providerId="LiveId" clId="{B9A6E345-5137-45F0-88AD-06C04E52AA8C}" dt="2024-12-02T12:12:28.286" v="367" actId="1076"/>
          <ac:picMkLst>
            <pc:docMk/>
            <pc:sldMk cId="3430430882" sldId="322"/>
            <ac:picMk id="8" creationId="{A76C29CC-58AE-A19D-876C-BA9991C9BCE6}"/>
          </ac:picMkLst>
        </pc:picChg>
        <pc:picChg chg="add del mod">
          <ac:chgData name="Chaitanya Kumar" userId="ab9f095c2ddba4b0" providerId="LiveId" clId="{B9A6E345-5137-45F0-88AD-06C04E52AA8C}" dt="2024-12-02T12:11:47.509" v="357" actId="478"/>
          <ac:picMkLst>
            <pc:docMk/>
            <pc:sldMk cId="3430430882" sldId="322"/>
            <ac:picMk id="9" creationId="{AABAF010-42D8-8232-0423-742D790014C5}"/>
          </ac:picMkLst>
        </pc:picChg>
        <pc:picChg chg="add mod">
          <ac:chgData name="Chaitanya Kumar" userId="ab9f095c2ddba4b0" providerId="LiveId" clId="{B9A6E345-5137-45F0-88AD-06C04E52AA8C}" dt="2024-12-02T12:12:21.580" v="366" actId="14100"/>
          <ac:picMkLst>
            <pc:docMk/>
            <pc:sldMk cId="3430430882" sldId="322"/>
            <ac:picMk id="11" creationId="{39C45A22-3564-08FA-D795-991BFA44BA37}"/>
          </ac:picMkLst>
        </pc:picChg>
      </pc:sldChg>
      <pc:sldChg chg="addSp delSp modSp add del">
        <pc:chgData name="Chaitanya Kumar" userId="ab9f095c2ddba4b0" providerId="LiveId" clId="{B9A6E345-5137-45F0-88AD-06C04E52AA8C}" dt="2024-12-02T15:20:09.483" v="398" actId="47"/>
        <pc:sldMkLst>
          <pc:docMk/>
          <pc:sldMk cId="266789495" sldId="323"/>
        </pc:sldMkLst>
        <pc:picChg chg="add del mod">
          <ac:chgData name="Chaitanya Kumar" userId="ab9f095c2ddba4b0" providerId="LiveId" clId="{B9A6E345-5137-45F0-88AD-06C04E52AA8C}" dt="2024-12-02T15:04:41.331" v="376" actId="478"/>
          <ac:picMkLst>
            <pc:docMk/>
            <pc:sldMk cId="266789495" sldId="323"/>
            <ac:picMk id="1026" creationId="{C0A44D66-EA5B-7E99-E73D-08E24F546BC3}"/>
          </ac:picMkLst>
        </pc:picChg>
        <pc:picChg chg="add del mod">
          <ac:chgData name="Chaitanya Kumar" userId="ab9f095c2ddba4b0" providerId="LiveId" clId="{B9A6E345-5137-45F0-88AD-06C04E52AA8C}" dt="2024-12-02T15:06:25.665" v="380" actId="478"/>
          <ac:picMkLst>
            <pc:docMk/>
            <pc:sldMk cId="266789495" sldId="323"/>
            <ac:picMk id="1028" creationId="{F68D3305-B304-2695-2DA8-9D7AF542B012}"/>
          </ac:picMkLst>
        </pc:picChg>
        <pc:picChg chg="add del mod">
          <ac:chgData name="Chaitanya Kumar" userId="ab9f095c2ddba4b0" providerId="LiveId" clId="{B9A6E345-5137-45F0-88AD-06C04E52AA8C}" dt="2024-12-02T15:08:40.210" v="384" actId="478"/>
          <ac:picMkLst>
            <pc:docMk/>
            <pc:sldMk cId="266789495" sldId="323"/>
            <ac:picMk id="1030" creationId="{1EEB325C-3585-D92E-4638-B51765256A44}"/>
          </ac:picMkLst>
        </pc:picChg>
        <pc:picChg chg="add del mod">
          <ac:chgData name="Chaitanya Kumar" userId="ab9f095c2ddba4b0" providerId="LiveId" clId="{B9A6E345-5137-45F0-88AD-06C04E52AA8C}" dt="2024-12-02T15:11:38.914" v="387" actId="478"/>
          <ac:picMkLst>
            <pc:docMk/>
            <pc:sldMk cId="266789495" sldId="323"/>
            <ac:picMk id="1032" creationId="{CFEA25B8-667F-1B08-571E-79600DF7E821}"/>
          </ac:picMkLst>
        </pc:picChg>
        <pc:picChg chg="add del mod">
          <ac:chgData name="Chaitanya Kumar" userId="ab9f095c2ddba4b0" providerId="LiveId" clId="{B9A6E345-5137-45F0-88AD-06C04E52AA8C}" dt="2024-12-02T15:15:15.388" v="393" actId="478"/>
          <ac:picMkLst>
            <pc:docMk/>
            <pc:sldMk cId="266789495" sldId="323"/>
            <ac:picMk id="1034" creationId="{211681BF-3751-4956-F8A4-893E4AD232D4}"/>
          </ac:picMkLst>
        </pc:picChg>
      </pc:sldChg>
      <pc:sldChg chg="addSp delSp modSp add del mod">
        <pc:chgData name="Chaitanya Kumar" userId="ab9f095c2ddba4b0" providerId="LiveId" clId="{B9A6E345-5137-45F0-88AD-06C04E52AA8C}" dt="2024-12-03T02:20:35.533" v="856" actId="47"/>
        <pc:sldMkLst>
          <pc:docMk/>
          <pc:sldMk cId="4169106884" sldId="323"/>
        </pc:sldMkLst>
        <pc:spChg chg="mod">
          <ac:chgData name="Chaitanya Kumar" userId="ab9f095c2ddba4b0" providerId="LiveId" clId="{B9A6E345-5137-45F0-88AD-06C04E52AA8C}" dt="2024-12-02T15:37:31.887" v="430" actId="14100"/>
          <ac:spMkLst>
            <pc:docMk/>
            <pc:sldMk cId="4169106884" sldId="323"/>
            <ac:spMk id="2" creationId="{4CF6BE1E-73CF-1224-8B05-A500F2BF1DDD}"/>
          </ac:spMkLst>
        </pc:spChg>
        <pc:spChg chg="add del">
          <ac:chgData name="Chaitanya Kumar" userId="ab9f095c2ddba4b0" providerId="LiveId" clId="{B9A6E345-5137-45F0-88AD-06C04E52AA8C}" dt="2024-12-02T16:23:50.583" v="534" actId="478"/>
          <ac:spMkLst>
            <pc:docMk/>
            <pc:sldMk cId="4169106884" sldId="323"/>
            <ac:spMk id="6" creationId="{DE498B77-6790-1976-AC20-E2D9AB4AF949}"/>
          </ac:spMkLst>
        </pc:spChg>
        <pc:spChg chg="add mod ord">
          <ac:chgData name="Chaitanya Kumar" userId="ab9f095c2ddba4b0" providerId="LiveId" clId="{B9A6E345-5137-45F0-88AD-06C04E52AA8C}" dt="2024-12-02T16:24:33.280" v="541" actId="692"/>
          <ac:spMkLst>
            <pc:docMk/>
            <pc:sldMk cId="4169106884" sldId="323"/>
            <ac:spMk id="7" creationId="{15AA35E7-88AC-811A-3C3C-3509404453FD}"/>
          </ac:spMkLst>
        </pc:spChg>
        <pc:picChg chg="add mod modCrop">
          <ac:chgData name="Chaitanya Kumar" userId="ab9f095c2ddba4b0" providerId="LiveId" clId="{B9A6E345-5137-45F0-88AD-06C04E52AA8C}" dt="2024-12-02T15:36:25.196" v="427" actId="14861"/>
          <ac:picMkLst>
            <pc:docMk/>
            <pc:sldMk cId="4169106884" sldId="323"/>
            <ac:picMk id="5" creationId="{DFC7CA10-CDC5-B7F2-E67F-4FF36C1A330E}"/>
          </ac:picMkLst>
        </pc:picChg>
      </pc:sldChg>
      <pc:sldChg chg="addSp delSp modSp add mod">
        <pc:chgData name="Chaitanya Kumar" userId="ab9f095c2ddba4b0" providerId="LiveId" clId="{B9A6E345-5137-45F0-88AD-06C04E52AA8C}" dt="2024-12-03T02:01:42.822" v="778" actId="14100"/>
        <pc:sldMkLst>
          <pc:docMk/>
          <pc:sldMk cId="3698013075" sldId="324"/>
        </pc:sldMkLst>
        <pc:spChg chg="mod">
          <ac:chgData name="Chaitanya Kumar" userId="ab9f095c2ddba4b0" providerId="LiveId" clId="{B9A6E345-5137-45F0-88AD-06C04E52AA8C}" dt="2024-12-03T02:01:42.822" v="778" actId="14100"/>
          <ac:spMkLst>
            <pc:docMk/>
            <pc:sldMk cId="3698013075" sldId="324"/>
            <ac:spMk id="2" creationId="{DC50C08D-762F-6327-1812-F6E635E01C0E}"/>
          </ac:spMkLst>
        </pc:spChg>
        <pc:spChg chg="mod">
          <ac:chgData name="Chaitanya Kumar" userId="ab9f095c2ddba4b0" providerId="LiveId" clId="{B9A6E345-5137-45F0-88AD-06C04E52AA8C}" dt="2024-12-03T02:01:42.822" v="778" actId="14100"/>
          <ac:spMkLst>
            <pc:docMk/>
            <pc:sldMk cId="3698013075" sldId="324"/>
            <ac:spMk id="8" creationId="{5AF8BECC-4DEF-8464-E9DC-62889FAA320F}"/>
          </ac:spMkLst>
        </pc:spChg>
        <pc:spChg chg="add mod">
          <ac:chgData name="Chaitanya Kumar" userId="ab9f095c2ddba4b0" providerId="LiveId" clId="{B9A6E345-5137-45F0-88AD-06C04E52AA8C}" dt="2024-12-03T02:01:42.822" v="778" actId="14100"/>
          <ac:spMkLst>
            <pc:docMk/>
            <pc:sldMk cId="3698013075" sldId="324"/>
            <ac:spMk id="13" creationId="{212D05FC-2F99-968D-5E11-2724E9C6438F}"/>
          </ac:spMkLst>
        </pc:spChg>
        <pc:spChg chg="add mod">
          <ac:chgData name="Chaitanya Kumar" userId="ab9f095c2ddba4b0" providerId="LiveId" clId="{B9A6E345-5137-45F0-88AD-06C04E52AA8C}" dt="2024-12-03T02:01:42.822" v="778" actId="14100"/>
          <ac:spMkLst>
            <pc:docMk/>
            <pc:sldMk cId="3698013075" sldId="324"/>
            <ac:spMk id="14" creationId="{9F6A8024-B376-9EF0-BA12-85E3E1B275D1}"/>
          </ac:spMkLst>
        </pc:spChg>
        <pc:spChg chg="add mod">
          <ac:chgData name="Chaitanya Kumar" userId="ab9f095c2ddba4b0" providerId="LiveId" clId="{B9A6E345-5137-45F0-88AD-06C04E52AA8C}" dt="2024-12-03T02:01:42.822" v="778" actId="14100"/>
          <ac:spMkLst>
            <pc:docMk/>
            <pc:sldMk cId="3698013075" sldId="324"/>
            <ac:spMk id="15" creationId="{803D117C-0CB6-5AFE-D8C5-FE9002E169D8}"/>
          </ac:spMkLst>
        </pc:spChg>
        <pc:spChg chg="add mod">
          <ac:chgData name="Chaitanya Kumar" userId="ab9f095c2ddba4b0" providerId="LiveId" clId="{B9A6E345-5137-45F0-88AD-06C04E52AA8C}" dt="2024-12-03T02:01:42.822" v="778" actId="14100"/>
          <ac:spMkLst>
            <pc:docMk/>
            <pc:sldMk cId="3698013075" sldId="324"/>
            <ac:spMk id="16" creationId="{5CE149CF-E5F8-B312-A3C5-CFC3765AB64D}"/>
          </ac:spMkLst>
        </pc:spChg>
        <pc:picChg chg="add del mod">
          <ac:chgData name="Chaitanya Kumar" userId="ab9f095c2ddba4b0" providerId="LiveId" clId="{B9A6E345-5137-45F0-88AD-06C04E52AA8C}" dt="2024-12-02T16:51:35.319" v="709" actId="478"/>
          <ac:picMkLst>
            <pc:docMk/>
            <pc:sldMk cId="3698013075" sldId="324"/>
            <ac:picMk id="4" creationId="{83A6D4CD-A8DF-384D-630A-263ADE07276F}"/>
          </ac:picMkLst>
        </pc:picChg>
        <pc:picChg chg="add del mod">
          <ac:chgData name="Chaitanya Kumar" userId="ab9f095c2ddba4b0" providerId="LiveId" clId="{B9A6E345-5137-45F0-88AD-06C04E52AA8C}" dt="2024-12-02T16:44:22.820" v="578" actId="478"/>
          <ac:picMkLst>
            <pc:docMk/>
            <pc:sldMk cId="3698013075" sldId="324"/>
            <ac:picMk id="5" creationId="{03D6D1DD-D390-71EB-6BD9-C2866A3B9749}"/>
          </ac:picMkLst>
        </pc:picChg>
        <pc:picChg chg="add del mod">
          <ac:chgData name="Chaitanya Kumar" userId="ab9f095c2ddba4b0" providerId="LiveId" clId="{B9A6E345-5137-45F0-88AD-06C04E52AA8C}" dt="2024-12-02T16:55:25.255" v="725" actId="478"/>
          <ac:picMkLst>
            <pc:docMk/>
            <pc:sldMk cId="3698013075" sldId="324"/>
            <ac:picMk id="6" creationId="{C00424FF-DF9C-623F-9FA1-C614B9F289EC}"/>
          </ac:picMkLst>
        </pc:picChg>
        <pc:picChg chg="add del mod">
          <ac:chgData name="Chaitanya Kumar" userId="ab9f095c2ddba4b0" providerId="LiveId" clId="{B9A6E345-5137-45F0-88AD-06C04E52AA8C}" dt="2024-12-02T16:48:12.533" v="697" actId="478"/>
          <ac:picMkLst>
            <pc:docMk/>
            <pc:sldMk cId="3698013075" sldId="324"/>
            <ac:picMk id="7" creationId="{7438A7C5-FDA2-A691-D525-C1FA2200A967}"/>
          </ac:picMkLst>
        </pc:picChg>
        <pc:picChg chg="add del mod modCrop">
          <ac:chgData name="Chaitanya Kumar" userId="ab9f095c2ddba4b0" providerId="LiveId" clId="{B9A6E345-5137-45F0-88AD-06C04E52AA8C}" dt="2024-12-02T16:56:04.430" v="733" actId="478"/>
          <ac:picMkLst>
            <pc:docMk/>
            <pc:sldMk cId="3698013075" sldId="324"/>
            <ac:picMk id="11" creationId="{E0EF7047-E5E6-241F-4B47-DFE5682C9307}"/>
          </ac:picMkLst>
        </pc:picChg>
        <pc:picChg chg="add mod">
          <ac:chgData name="Chaitanya Kumar" userId="ab9f095c2ddba4b0" providerId="LiveId" clId="{B9A6E345-5137-45F0-88AD-06C04E52AA8C}" dt="2024-12-03T02:01:42.822" v="778" actId="14100"/>
          <ac:picMkLst>
            <pc:docMk/>
            <pc:sldMk cId="3698013075" sldId="324"/>
            <ac:picMk id="17" creationId="{8A0CD664-6D9B-CC61-5DCA-73AF59871908}"/>
          </ac:picMkLst>
        </pc:picChg>
        <pc:picChg chg="add mod modCrop">
          <ac:chgData name="Chaitanya Kumar" userId="ab9f095c2ddba4b0" providerId="LiveId" clId="{B9A6E345-5137-45F0-88AD-06C04E52AA8C}" dt="2024-12-03T02:01:42.822" v="778" actId="14100"/>
          <ac:picMkLst>
            <pc:docMk/>
            <pc:sldMk cId="3698013075" sldId="324"/>
            <ac:picMk id="19" creationId="{6543FDD9-6A16-0FE1-FE8D-0FB5E766934D}"/>
          </ac:picMkLst>
        </pc:picChg>
        <pc:picChg chg="add mod modCrop">
          <ac:chgData name="Chaitanya Kumar" userId="ab9f095c2ddba4b0" providerId="LiveId" clId="{B9A6E345-5137-45F0-88AD-06C04E52AA8C}" dt="2024-12-03T02:01:42.822" v="778" actId="14100"/>
          <ac:picMkLst>
            <pc:docMk/>
            <pc:sldMk cId="3698013075" sldId="324"/>
            <ac:picMk id="21" creationId="{84FC8679-9914-DD81-A38C-3D9ACD91A3CF}"/>
          </ac:picMkLst>
        </pc:picChg>
        <pc:picChg chg="add mod modCrop">
          <ac:chgData name="Chaitanya Kumar" userId="ab9f095c2ddba4b0" providerId="LiveId" clId="{B9A6E345-5137-45F0-88AD-06C04E52AA8C}" dt="2024-12-03T02:01:42.822" v="778" actId="14100"/>
          <ac:picMkLst>
            <pc:docMk/>
            <pc:sldMk cId="3698013075" sldId="324"/>
            <ac:picMk id="23" creationId="{C31899A5-C7BF-E113-C01D-B88D92F0700D}"/>
          </ac:picMkLst>
        </pc:picChg>
        <pc:picChg chg="add del mod">
          <ac:chgData name="Chaitanya Kumar" userId="ab9f095c2ddba4b0" providerId="LiveId" clId="{B9A6E345-5137-45F0-88AD-06C04E52AA8C}" dt="2024-12-02T16:30:06.220" v="544" actId="478"/>
          <ac:picMkLst>
            <pc:docMk/>
            <pc:sldMk cId="3698013075" sldId="324"/>
            <ac:picMk id="3074" creationId="{88F76EA6-E1F0-5848-6B04-844163E2AC7F}"/>
          </ac:picMkLst>
        </pc:picChg>
        <pc:picChg chg="add del mod">
          <ac:chgData name="Chaitanya Kumar" userId="ab9f095c2ddba4b0" providerId="LiveId" clId="{B9A6E345-5137-45F0-88AD-06C04E52AA8C}" dt="2024-12-02T16:30:37.229" v="547" actId="478"/>
          <ac:picMkLst>
            <pc:docMk/>
            <pc:sldMk cId="3698013075" sldId="324"/>
            <ac:picMk id="3076" creationId="{AC29D5F3-C1FE-A91D-7316-06DE8B04BBDE}"/>
          </ac:picMkLst>
        </pc:picChg>
        <pc:picChg chg="add del mod">
          <ac:chgData name="Chaitanya Kumar" userId="ab9f095c2ddba4b0" providerId="LiveId" clId="{B9A6E345-5137-45F0-88AD-06C04E52AA8C}" dt="2024-12-02T16:30:51.418" v="550" actId="478"/>
          <ac:picMkLst>
            <pc:docMk/>
            <pc:sldMk cId="3698013075" sldId="324"/>
            <ac:picMk id="3078" creationId="{3825ADDD-67D2-4527-E314-3469900C3F56}"/>
          </ac:picMkLst>
        </pc:picChg>
      </pc:sldChg>
      <pc:sldChg chg="addSp delSp modSp add del mod">
        <pc:chgData name="Chaitanya Kumar" userId="ab9f095c2ddba4b0" providerId="LiveId" clId="{B9A6E345-5137-45F0-88AD-06C04E52AA8C}" dt="2024-12-03T02:56:30.294" v="1152" actId="47"/>
        <pc:sldMkLst>
          <pc:docMk/>
          <pc:sldMk cId="2209333266" sldId="325"/>
        </pc:sldMkLst>
        <pc:spChg chg="del mod">
          <ac:chgData name="Chaitanya Kumar" userId="ab9f095c2ddba4b0" providerId="LiveId" clId="{B9A6E345-5137-45F0-88AD-06C04E52AA8C}" dt="2024-12-03T02:23:04.253" v="863" actId="478"/>
          <ac:spMkLst>
            <pc:docMk/>
            <pc:sldMk cId="2209333266" sldId="325"/>
            <ac:spMk id="4" creationId="{339FA033-1CDD-4B52-9D97-1894CFC1C15A}"/>
          </ac:spMkLst>
        </pc:spChg>
        <pc:spChg chg="mod">
          <ac:chgData name="Chaitanya Kumar" userId="ab9f095c2ddba4b0" providerId="LiveId" clId="{B9A6E345-5137-45F0-88AD-06C04E52AA8C}" dt="2024-12-03T02:24:06.141" v="880" actId="1076"/>
          <ac:spMkLst>
            <pc:docMk/>
            <pc:sldMk cId="2209333266" sldId="325"/>
            <ac:spMk id="5" creationId="{DD4D13CF-075F-7989-331B-B1351A014EA7}"/>
          </ac:spMkLst>
        </pc:spChg>
        <pc:spChg chg="add del">
          <ac:chgData name="Chaitanya Kumar" userId="ab9f095c2ddba4b0" providerId="LiveId" clId="{B9A6E345-5137-45F0-88AD-06C04E52AA8C}" dt="2024-12-03T02:07:12.158" v="801" actId="478"/>
          <ac:spMkLst>
            <pc:docMk/>
            <pc:sldMk cId="2209333266" sldId="325"/>
            <ac:spMk id="7" creationId="{FA56EE36-3A8F-8115-0A66-BC1EC474F9B7}"/>
          </ac:spMkLst>
        </pc:spChg>
        <pc:spChg chg="mod">
          <ac:chgData name="Chaitanya Kumar" userId="ab9f095c2ddba4b0" providerId="LiveId" clId="{B9A6E345-5137-45F0-88AD-06C04E52AA8C}" dt="2024-12-03T02:37:23.723" v="1111" actId="207"/>
          <ac:spMkLst>
            <pc:docMk/>
            <pc:sldMk cId="2209333266" sldId="325"/>
            <ac:spMk id="9" creationId="{F8A5C999-D704-6760-AE52-EB8B4AAC59EC}"/>
          </ac:spMkLst>
        </pc:spChg>
        <pc:spChg chg="add mod">
          <ac:chgData name="Chaitanya Kumar" userId="ab9f095c2ddba4b0" providerId="LiveId" clId="{B9A6E345-5137-45F0-88AD-06C04E52AA8C}" dt="2024-12-03T02:28:40.682" v="1027" actId="207"/>
          <ac:spMkLst>
            <pc:docMk/>
            <pc:sldMk cId="2209333266" sldId="325"/>
            <ac:spMk id="13" creationId="{066D211F-B44A-1634-36A5-0E606EA6DC5A}"/>
          </ac:spMkLst>
        </pc:spChg>
        <pc:spChg chg="add mod">
          <ac:chgData name="Chaitanya Kumar" userId="ab9f095c2ddba4b0" providerId="LiveId" clId="{B9A6E345-5137-45F0-88AD-06C04E52AA8C}" dt="2024-12-03T02:27:53.889" v="984" actId="207"/>
          <ac:spMkLst>
            <pc:docMk/>
            <pc:sldMk cId="2209333266" sldId="325"/>
            <ac:spMk id="14" creationId="{C3D07C8F-0782-C6DE-0F7C-639F093C467B}"/>
          </ac:spMkLst>
        </pc:spChg>
        <pc:spChg chg="add mod">
          <ac:chgData name="Chaitanya Kumar" userId="ab9f095c2ddba4b0" providerId="LiveId" clId="{B9A6E345-5137-45F0-88AD-06C04E52AA8C}" dt="2024-12-03T02:24:56.318" v="889" actId="1076"/>
          <ac:spMkLst>
            <pc:docMk/>
            <pc:sldMk cId="2209333266" sldId="325"/>
            <ac:spMk id="15" creationId="{C847A3A2-5857-AF3B-FE18-884EF7113D9F}"/>
          </ac:spMkLst>
        </pc:spChg>
        <pc:spChg chg="add mod">
          <ac:chgData name="Chaitanya Kumar" userId="ab9f095c2ddba4b0" providerId="LiveId" clId="{B9A6E345-5137-45F0-88AD-06C04E52AA8C}" dt="2024-12-03T02:24:56.318" v="889" actId="1076"/>
          <ac:spMkLst>
            <pc:docMk/>
            <pc:sldMk cId="2209333266" sldId="325"/>
            <ac:spMk id="16" creationId="{41683C9F-AE77-2A0C-E818-0FC330E39943}"/>
          </ac:spMkLst>
        </pc:spChg>
        <pc:spChg chg="add mod">
          <ac:chgData name="Chaitanya Kumar" userId="ab9f095c2ddba4b0" providerId="LiveId" clId="{B9A6E345-5137-45F0-88AD-06C04E52AA8C}" dt="2024-12-03T02:24:56.318" v="889" actId="1076"/>
          <ac:spMkLst>
            <pc:docMk/>
            <pc:sldMk cId="2209333266" sldId="325"/>
            <ac:spMk id="17" creationId="{16061F00-32CA-5734-95EF-2E8CE64948EC}"/>
          </ac:spMkLst>
        </pc:spChg>
        <pc:spChg chg="add mod">
          <ac:chgData name="Chaitanya Kumar" userId="ab9f095c2ddba4b0" providerId="LiveId" clId="{B9A6E345-5137-45F0-88AD-06C04E52AA8C}" dt="2024-12-03T02:24:56.318" v="889" actId="1076"/>
          <ac:spMkLst>
            <pc:docMk/>
            <pc:sldMk cId="2209333266" sldId="325"/>
            <ac:spMk id="18" creationId="{74CDFEBB-1AF0-AF84-D470-13340A6BC675}"/>
          </ac:spMkLst>
        </pc:spChg>
        <pc:spChg chg="add mod">
          <ac:chgData name="Chaitanya Kumar" userId="ab9f095c2ddba4b0" providerId="LiveId" clId="{B9A6E345-5137-45F0-88AD-06C04E52AA8C}" dt="2024-12-03T02:24:56.318" v="889" actId="1076"/>
          <ac:spMkLst>
            <pc:docMk/>
            <pc:sldMk cId="2209333266" sldId="325"/>
            <ac:spMk id="19" creationId="{CD1A713A-A487-75AE-5B50-1FBAD57CAE0E}"/>
          </ac:spMkLst>
        </pc:spChg>
        <pc:spChg chg="add mod">
          <ac:chgData name="Chaitanya Kumar" userId="ab9f095c2ddba4b0" providerId="LiveId" clId="{B9A6E345-5137-45F0-88AD-06C04E52AA8C}" dt="2024-12-03T02:24:56.318" v="889" actId="1076"/>
          <ac:spMkLst>
            <pc:docMk/>
            <pc:sldMk cId="2209333266" sldId="325"/>
            <ac:spMk id="20" creationId="{E2E76B86-EB20-CE1A-1694-1BCCDEC97E69}"/>
          </ac:spMkLst>
        </pc:spChg>
        <pc:spChg chg="add mod">
          <ac:chgData name="Chaitanya Kumar" userId="ab9f095c2ddba4b0" providerId="LiveId" clId="{B9A6E345-5137-45F0-88AD-06C04E52AA8C}" dt="2024-12-03T02:26:52.496" v="937" actId="2711"/>
          <ac:spMkLst>
            <pc:docMk/>
            <pc:sldMk cId="2209333266" sldId="325"/>
            <ac:spMk id="21" creationId="{A573950A-4AFD-6E8B-39BF-4086D9402E90}"/>
          </ac:spMkLst>
        </pc:spChg>
        <pc:spChg chg="add mod">
          <ac:chgData name="Chaitanya Kumar" userId="ab9f095c2ddba4b0" providerId="LiveId" clId="{B9A6E345-5137-45F0-88AD-06C04E52AA8C}" dt="2024-12-03T02:26:41.511" v="935" actId="2711"/>
          <ac:spMkLst>
            <pc:docMk/>
            <pc:sldMk cId="2209333266" sldId="325"/>
            <ac:spMk id="22" creationId="{388696DC-2841-F186-50EB-39FD0073E8F9}"/>
          </ac:spMkLst>
        </pc:spChg>
        <pc:spChg chg="add mod">
          <ac:chgData name="Chaitanya Kumar" userId="ab9f095c2ddba4b0" providerId="LiveId" clId="{B9A6E345-5137-45F0-88AD-06C04E52AA8C}" dt="2024-12-03T02:30:02.058" v="1050" actId="255"/>
          <ac:spMkLst>
            <pc:docMk/>
            <pc:sldMk cId="2209333266" sldId="325"/>
            <ac:spMk id="23" creationId="{EDA5ED0D-EE6B-5E6C-D16E-F6B97EFF125E}"/>
          </ac:spMkLst>
        </pc:spChg>
        <pc:spChg chg="add mod">
          <ac:chgData name="Chaitanya Kumar" userId="ab9f095c2ddba4b0" providerId="LiveId" clId="{B9A6E345-5137-45F0-88AD-06C04E52AA8C}" dt="2024-12-03T02:29:53.917" v="1048" actId="20577"/>
          <ac:spMkLst>
            <pc:docMk/>
            <pc:sldMk cId="2209333266" sldId="325"/>
            <ac:spMk id="24" creationId="{C1D4BD7A-6A0A-38C1-1116-6DB433DDBB7D}"/>
          </ac:spMkLst>
        </pc:spChg>
        <pc:spChg chg="add mod">
          <ac:chgData name="Chaitanya Kumar" userId="ab9f095c2ddba4b0" providerId="LiveId" clId="{B9A6E345-5137-45F0-88AD-06C04E52AA8C}" dt="2024-12-03T02:32:13.834" v="1075" actId="255"/>
          <ac:spMkLst>
            <pc:docMk/>
            <pc:sldMk cId="2209333266" sldId="325"/>
            <ac:spMk id="25" creationId="{475FEB76-2615-15ED-6CBE-00CB23C373E2}"/>
          </ac:spMkLst>
        </pc:spChg>
        <pc:spChg chg="add mod">
          <ac:chgData name="Chaitanya Kumar" userId="ab9f095c2ddba4b0" providerId="LiveId" clId="{B9A6E345-5137-45F0-88AD-06C04E52AA8C}" dt="2024-12-03T02:30:30.760" v="1053" actId="2711"/>
          <ac:spMkLst>
            <pc:docMk/>
            <pc:sldMk cId="2209333266" sldId="325"/>
            <ac:spMk id="26" creationId="{974C009E-69D2-8F6F-8215-6BC20007CC61}"/>
          </ac:spMkLst>
        </pc:spChg>
        <pc:picChg chg="add mod">
          <ac:chgData name="Chaitanya Kumar" userId="ab9f095c2ddba4b0" providerId="LiveId" clId="{B9A6E345-5137-45F0-88AD-06C04E52AA8C}" dt="2024-12-03T02:06:34.425" v="798"/>
          <ac:picMkLst>
            <pc:docMk/>
            <pc:sldMk cId="2209333266" sldId="325"/>
            <ac:picMk id="3" creationId="{576BD1E1-F8F0-28E1-3814-C8DA92AF2A70}"/>
          </ac:picMkLst>
        </pc:picChg>
        <pc:picChg chg="del mod">
          <ac:chgData name="Chaitanya Kumar" userId="ab9f095c2ddba4b0" providerId="LiveId" clId="{B9A6E345-5137-45F0-88AD-06C04E52AA8C}" dt="2024-12-03T02:23:25.963" v="868" actId="478"/>
          <ac:picMkLst>
            <pc:docMk/>
            <pc:sldMk cId="2209333266" sldId="325"/>
            <ac:picMk id="6" creationId="{CD778563-4318-95D2-7553-520953B4356D}"/>
          </ac:picMkLst>
        </pc:picChg>
        <pc:picChg chg="del mod">
          <ac:chgData name="Chaitanya Kumar" userId="ab9f095c2ddba4b0" providerId="LiveId" clId="{B9A6E345-5137-45F0-88AD-06C04E52AA8C}" dt="2024-12-03T02:23:23.094" v="866" actId="478"/>
          <ac:picMkLst>
            <pc:docMk/>
            <pc:sldMk cId="2209333266" sldId="325"/>
            <ac:picMk id="8" creationId="{241B066B-A016-6B2F-C29B-64AB56C8A2A0}"/>
          </ac:picMkLst>
        </pc:picChg>
        <pc:picChg chg="del mod">
          <ac:chgData name="Chaitanya Kumar" userId="ab9f095c2ddba4b0" providerId="LiveId" clId="{B9A6E345-5137-45F0-88AD-06C04E52AA8C}" dt="2024-12-03T02:23:24.671" v="867" actId="478"/>
          <ac:picMkLst>
            <pc:docMk/>
            <pc:sldMk cId="2209333266" sldId="325"/>
            <ac:picMk id="10" creationId="{531EC9E8-B46A-9697-4ED5-A6012F75D0BC}"/>
          </ac:picMkLst>
        </pc:picChg>
        <pc:picChg chg="del mod">
          <ac:chgData name="Chaitanya Kumar" userId="ab9f095c2ddba4b0" providerId="LiveId" clId="{B9A6E345-5137-45F0-88AD-06C04E52AA8C}" dt="2024-12-03T02:23:28.014" v="869" actId="478"/>
          <ac:picMkLst>
            <pc:docMk/>
            <pc:sldMk cId="2209333266" sldId="325"/>
            <ac:picMk id="11" creationId="{8A21194C-C5A3-9E7E-B74A-D9586416DB7C}"/>
          </ac:picMkLst>
        </pc:picChg>
        <pc:picChg chg="add del mod">
          <ac:chgData name="Chaitanya Kumar" userId="ab9f095c2ddba4b0" providerId="LiveId" clId="{B9A6E345-5137-45F0-88AD-06C04E52AA8C}" dt="2024-12-03T02:47:27.008" v="1121" actId="478"/>
          <ac:picMkLst>
            <pc:docMk/>
            <pc:sldMk cId="2209333266" sldId="325"/>
            <ac:picMk id="12" creationId="{4BA00DDA-AFD3-352E-D1A9-D43D72753728}"/>
          </ac:picMkLst>
        </pc:picChg>
        <pc:picChg chg="add mod modCrop">
          <ac:chgData name="Chaitanya Kumar" userId="ab9f095c2ddba4b0" providerId="LiveId" clId="{B9A6E345-5137-45F0-88AD-06C04E52AA8C}" dt="2024-12-03T02:50:01.101" v="1130" actId="14100"/>
          <ac:picMkLst>
            <pc:docMk/>
            <pc:sldMk cId="2209333266" sldId="325"/>
            <ac:picMk id="28" creationId="{66D19F9B-69BF-A10A-1D3E-C05ABDDC6191}"/>
          </ac:picMkLst>
        </pc:picChg>
        <pc:picChg chg="add del mod">
          <ac:chgData name="Chaitanya Kumar" userId="ab9f095c2ddba4b0" providerId="LiveId" clId="{B9A6E345-5137-45F0-88AD-06C04E52AA8C}" dt="2024-12-03T02:51:56.308" v="1138" actId="478"/>
          <ac:picMkLst>
            <pc:docMk/>
            <pc:sldMk cId="2209333266" sldId="325"/>
            <ac:picMk id="30" creationId="{FBBAC0D9-D8E9-8F39-AE9F-BB5B3FCF5FA0}"/>
          </ac:picMkLst>
        </pc:picChg>
        <pc:picChg chg="add del mod">
          <ac:chgData name="Chaitanya Kumar" userId="ab9f095c2ddba4b0" providerId="LiveId" clId="{B9A6E345-5137-45F0-88AD-06C04E52AA8C}" dt="2024-12-03T02:52:51.209" v="1143" actId="478"/>
          <ac:picMkLst>
            <pc:docMk/>
            <pc:sldMk cId="2209333266" sldId="325"/>
            <ac:picMk id="32" creationId="{C00291B1-06BA-E708-3DD4-C9A93277902E}"/>
          </ac:picMkLst>
        </pc:picChg>
        <pc:picChg chg="add del mod">
          <ac:chgData name="Chaitanya Kumar" userId="ab9f095c2ddba4b0" providerId="LiveId" clId="{B9A6E345-5137-45F0-88AD-06C04E52AA8C}" dt="2024-12-03T02:09:45.422" v="810" actId="478"/>
          <ac:picMkLst>
            <pc:docMk/>
            <pc:sldMk cId="2209333266" sldId="325"/>
            <ac:picMk id="1026" creationId="{FF0FE40D-EE33-6A08-748E-28941556FF38}"/>
          </ac:picMkLst>
        </pc:picChg>
        <pc:picChg chg="add">
          <ac:chgData name="Chaitanya Kumar" userId="ab9f095c2ddba4b0" providerId="LiveId" clId="{B9A6E345-5137-45F0-88AD-06C04E52AA8C}" dt="2024-12-03T02:23:50.704" v="876"/>
          <ac:picMkLst>
            <pc:docMk/>
            <pc:sldMk cId="2209333266" sldId="325"/>
            <ac:picMk id="1028" creationId="{7538105A-C5B6-D5A0-23BE-BDC4D6C70480}"/>
          </ac:picMkLst>
        </pc:picChg>
      </pc:sldChg>
      <pc:sldChg chg="addSp delSp modSp add mod">
        <pc:chgData name="Chaitanya Kumar" userId="ab9f095c2ddba4b0" providerId="LiveId" clId="{B9A6E345-5137-45F0-88AD-06C04E52AA8C}" dt="2024-12-03T02:37:01.397" v="1105" actId="20577"/>
        <pc:sldMkLst>
          <pc:docMk/>
          <pc:sldMk cId="3819400291" sldId="326"/>
        </pc:sldMkLst>
        <pc:spChg chg="mod">
          <ac:chgData name="Chaitanya Kumar" userId="ab9f095c2ddba4b0" providerId="LiveId" clId="{B9A6E345-5137-45F0-88AD-06C04E52AA8C}" dt="2024-12-03T02:37:01.397" v="1105" actId="20577"/>
          <ac:spMkLst>
            <pc:docMk/>
            <pc:sldMk cId="3819400291" sldId="326"/>
            <ac:spMk id="2" creationId="{CA7D3DEF-5B18-900C-DC37-63510F7362C4}"/>
          </ac:spMkLst>
        </pc:spChg>
        <pc:spChg chg="mod">
          <ac:chgData name="Chaitanya Kumar" userId="ab9f095c2ddba4b0" providerId="LiveId" clId="{B9A6E345-5137-45F0-88AD-06C04E52AA8C}" dt="2024-12-03T02:20:43.644" v="857" actId="1076"/>
          <ac:spMkLst>
            <pc:docMk/>
            <pc:sldMk cId="3819400291" sldId="326"/>
            <ac:spMk id="3" creationId="{5C8455EC-776E-9266-2E5B-6FD80AEF50EB}"/>
          </ac:spMkLst>
        </pc:spChg>
        <pc:spChg chg="del">
          <ac:chgData name="Chaitanya Kumar" userId="ab9f095c2ddba4b0" providerId="LiveId" clId="{B9A6E345-5137-45F0-88AD-06C04E52AA8C}" dt="2024-12-03T02:10:28.137" v="823" actId="478"/>
          <ac:spMkLst>
            <pc:docMk/>
            <pc:sldMk cId="3819400291" sldId="326"/>
            <ac:spMk id="7" creationId="{022E14A6-018F-7E6A-92E2-D70035343329}"/>
          </ac:spMkLst>
        </pc:spChg>
        <pc:picChg chg="del">
          <ac:chgData name="Chaitanya Kumar" userId="ab9f095c2ddba4b0" providerId="LiveId" clId="{B9A6E345-5137-45F0-88AD-06C04E52AA8C}" dt="2024-12-03T02:10:01.837" v="814" actId="478"/>
          <ac:picMkLst>
            <pc:docMk/>
            <pc:sldMk cId="3819400291" sldId="326"/>
            <ac:picMk id="5" creationId="{F87B02F3-9910-E64D-4701-174E89C27CFD}"/>
          </ac:picMkLst>
        </pc:picChg>
        <pc:picChg chg="add del mod">
          <ac:chgData name="Chaitanya Kumar" userId="ab9f095c2ddba4b0" providerId="LiveId" clId="{B9A6E345-5137-45F0-88AD-06C04E52AA8C}" dt="2024-12-03T02:16:28.304" v="835" actId="478"/>
          <ac:picMkLst>
            <pc:docMk/>
            <pc:sldMk cId="3819400291" sldId="326"/>
            <ac:picMk id="8" creationId="{3CE2F0BD-CD32-6FCD-945F-6AD61DAB65D3}"/>
          </ac:picMkLst>
        </pc:picChg>
        <pc:picChg chg="add del mod">
          <ac:chgData name="Chaitanya Kumar" userId="ab9f095c2ddba4b0" providerId="LiveId" clId="{B9A6E345-5137-45F0-88AD-06C04E52AA8C}" dt="2024-12-03T02:18:15.816" v="840" actId="478"/>
          <ac:picMkLst>
            <pc:docMk/>
            <pc:sldMk cId="3819400291" sldId="326"/>
            <ac:picMk id="10" creationId="{2EB9C0B6-703C-0AB4-80AF-58FCB77DEB55}"/>
          </ac:picMkLst>
        </pc:picChg>
        <pc:picChg chg="add del mod">
          <ac:chgData name="Chaitanya Kumar" userId="ab9f095c2ddba4b0" providerId="LiveId" clId="{B9A6E345-5137-45F0-88AD-06C04E52AA8C}" dt="2024-12-03T02:19:07.519" v="845" actId="478"/>
          <ac:picMkLst>
            <pc:docMk/>
            <pc:sldMk cId="3819400291" sldId="326"/>
            <ac:picMk id="12" creationId="{ADFC997A-376B-F868-A2BD-84C0DA8F4570}"/>
          </ac:picMkLst>
        </pc:picChg>
        <pc:picChg chg="add mod">
          <ac:chgData name="Chaitanya Kumar" userId="ab9f095c2ddba4b0" providerId="LiveId" clId="{B9A6E345-5137-45F0-88AD-06C04E52AA8C}" dt="2024-12-03T02:19:59.825" v="853" actId="2085"/>
          <ac:picMkLst>
            <pc:docMk/>
            <pc:sldMk cId="3819400291" sldId="326"/>
            <ac:picMk id="14" creationId="{420E6524-7B3B-ED96-43DF-969D6AC2DE81}"/>
          </ac:picMkLst>
        </pc:picChg>
        <pc:picChg chg="add del mod">
          <ac:chgData name="Chaitanya Kumar" userId="ab9f095c2ddba4b0" providerId="LiveId" clId="{B9A6E345-5137-45F0-88AD-06C04E52AA8C}" dt="2024-12-03T02:13:50.839" v="826" actId="478"/>
          <ac:picMkLst>
            <pc:docMk/>
            <pc:sldMk cId="3819400291" sldId="326"/>
            <ac:picMk id="2050" creationId="{85FAEF24-1BE7-395D-60EE-9C3D6C024448}"/>
          </ac:picMkLst>
        </pc:picChg>
      </pc:sldChg>
      <pc:sldChg chg="addSp delSp modSp add mod">
        <pc:chgData name="Chaitanya Kumar" userId="ab9f095c2ddba4b0" providerId="LiveId" clId="{B9A6E345-5137-45F0-88AD-06C04E52AA8C}" dt="2024-12-03T02:56:19.203" v="1151" actId="1076"/>
        <pc:sldMkLst>
          <pc:docMk/>
          <pc:sldMk cId="3125316202" sldId="327"/>
        </pc:sldMkLst>
        <pc:picChg chg="add mod modCrop">
          <ac:chgData name="Chaitanya Kumar" userId="ab9f095c2ddba4b0" providerId="LiveId" clId="{B9A6E345-5137-45F0-88AD-06C04E52AA8C}" dt="2024-12-03T02:56:19.203" v="1151" actId="1076"/>
          <ac:picMkLst>
            <pc:docMk/>
            <pc:sldMk cId="3125316202" sldId="327"/>
            <ac:picMk id="4" creationId="{81DB1D45-F080-0DE9-A841-81C3F1653146}"/>
          </ac:picMkLst>
        </pc:picChg>
        <pc:picChg chg="del">
          <ac:chgData name="Chaitanya Kumar" userId="ab9f095c2ddba4b0" providerId="LiveId" clId="{B9A6E345-5137-45F0-88AD-06C04E52AA8C}" dt="2024-12-03T02:56:15.109" v="1150" actId="478"/>
          <ac:picMkLst>
            <pc:docMk/>
            <pc:sldMk cId="3125316202" sldId="327"/>
            <ac:picMk id="28" creationId="{EEA291E3-2CD5-5BC2-6C0D-F834754948F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D6CFB-0D3D-4FEE-B5B8-FD9A5E7353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B1D974F-246B-43A1-880F-B0D140525252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Source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1995950-F7F4-4815-9C79-B81D61DACBDB}" type="parTrans" cxnId="{B62520C4-1890-47E1-90CE-492BD55A585A}">
      <dgm:prSet/>
      <dgm:spPr/>
      <dgm:t>
        <a:bodyPr/>
        <a:lstStyle/>
        <a:p>
          <a:endParaRPr lang="en-IN"/>
        </a:p>
      </dgm:t>
    </dgm:pt>
    <dgm:pt modelId="{B2BB013B-708C-47D1-8C9B-27EEE709922A}" type="sibTrans" cxnId="{B62520C4-1890-47E1-90CE-492BD55A585A}">
      <dgm:prSet/>
      <dgm:spPr/>
      <dgm:t>
        <a:bodyPr/>
        <a:lstStyle/>
        <a:p>
          <a:endParaRPr lang="en-IN"/>
        </a:p>
      </dgm:t>
    </dgm:pt>
    <dgm:pt modelId="{653343ED-AA3C-4FE8-B435-F69BA335D01F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Azure Storage</a:t>
          </a:r>
          <a:endParaRPr lang="en-IN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103EC7-B719-4B74-AC8F-DEC9612472DD}" type="parTrans" cxnId="{A009C434-233D-4520-8C26-0AA9AD7E2925}">
      <dgm:prSet/>
      <dgm:spPr/>
      <dgm:t>
        <a:bodyPr/>
        <a:lstStyle/>
        <a:p>
          <a:endParaRPr lang="en-IN"/>
        </a:p>
      </dgm:t>
    </dgm:pt>
    <dgm:pt modelId="{FF5CF5F0-57C7-426C-9F79-0B66244BCB9C}" type="sibTrans" cxnId="{A009C434-233D-4520-8C26-0AA9AD7E2925}">
      <dgm:prSet/>
      <dgm:spPr/>
      <dgm:t>
        <a:bodyPr/>
        <a:lstStyle/>
        <a:p>
          <a:endParaRPr lang="en-IN"/>
        </a:p>
      </dgm:t>
    </dgm:pt>
    <dgm:pt modelId="{1B8DA3A0-0DDC-4A7B-95C8-8673F91E64EF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Azure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CB1809E-A719-4C9E-B169-B4A92110D270}" type="parTrans" cxnId="{C733AA11-D2A1-4D31-B679-4F5C2CEF88B8}">
      <dgm:prSet/>
      <dgm:spPr/>
      <dgm:t>
        <a:bodyPr/>
        <a:lstStyle/>
        <a:p>
          <a:endParaRPr lang="en-IN"/>
        </a:p>
      </dgm:t>
    </dgm:pt>
    <dgm:pt modelId="{24D61985-79AF-4ADC-BBB7-35E428B03988}" type="sibTrans" cxnId="{C733AA11-D2A1-4D31-B679-4F5C2CEF88B8}">
      <dgm:prSet/>
      <dgm:spPr/>
      <dgm:t>
        <a:bodyPr/>
        <a:lstStyle/>
        <a:p>
          <a:endParaRPr lang="en-IN"/>
        </a:p>
      </dgm:t>
    </dgm:pt>
    <dgm:pt modelId="{118E19D7-B590-41BF-BD80-A319D88A1ACF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ML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7B2A2D0-0EB2-46AF-AC68-DC8C79D532DE}" type="parTrans" cxnId="{F58DE3FC-811F-4273-B652-3512543CFD19}">
      <dgm:prSet/>
      <dgm:spPr/>
      <dgm:t>
        <a:bodyPr/>
        <a:lstStyle/>
        <a:p>
          <a:endParaRPr lang="en-IN"/>
        </a:p>
      </dgm:t>
    </dgm:pt>
    <dgm:pt modelId="{5F546380-E7A7-4A9F-80E2-A1D37C1E0225}" type="sibTrans" cxnId="{F58DE3FC-811F-4273-B652-3512543CFD19}">
      <dgm:prSet/>
      <dgm:spPr/>
      <dgm:t>
        <a:bodyPr/>
        <a:lstStyle/>
        <a:p>
          <a:endParaRPr lang="en-IN"/>
        </a:p>
      </dgm:t>
    </dgm:pt>
    <dgm:pt modelId="{3F51B0E8-67D0-438A-8E67-66921270EFC4}">
      <dgm:prSet phldrT="[Text]" custT="1"/>
      <dgm:spPr/>
      <dgm:t>
        <a:bodyPr/>
        <a:lstStyle/>
        <a:p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Power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BI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E9A7EA9-6DCB-4E92-AB3C-19160E87FB09}" type="parTrans" cxnId="{C3AC794D-E960-4EDB-A64D-33A092908F4C}">
      <dgm:prSet/>
      <dgm:spPr/>
      <dgm:t>
        <a:bodyPr/>
        <a:lstStyle/>
        <a:p>
          <a:endParaRPr lang="en-IN"/>
        </a:p>
      </dgm:t>
    </dgm:pt>
    <dgm:pt modelId="{14119181-EEEA-4CBA-8071-FA881B9312D6}" type="sibTrans" cxnId="{C3AC794D-E960-4EDB-A64D-33A092908F4C}">
      <dgm:prSet/>
      <dgm:spPr/>
      <dgm:t>
        <a:bodyPr/>
        <a:lstStyle/>
        <a:p>
          <a:endParaRPr lang="en-IN"/>
        </a:p>
      </dgm:t>
    </dgm:pt>
    <dgm:pt modelId="{89081AE9-C7AE-4077-B7B1-4323918B6C6F}" type="pres">
      <dgm:prSet presAssocID="{E0DD6CFB-0D3D-4FEE-B5B8-FD9A5E7353F5}" presName="Name0" presStyleCnt="0">
        <dgm:presLayoutVars>
          <dgm:dir/>
          <dgm:resizeHandles val="exact"/>
        </dgm:presLayoutVars>
      </dgm:prSet>
      <dgm:spPr/>
    </dgm:pt>
    <dgm:pt modelId="{1C338233-8FBD-467D-884E-905883F9FA25}" type="pres">
      <dgm:prSet presAssocID="{CB1D974F-246B-43A1-880F-B0D140525252}" presName="node" presStyleLbl="node1" presStyleIdx="0" presStyleCnt="5">
        <dgm:presLayoutVars>
          <dgm:bulletEnabled val="1"/>
        </dgm:presLayoutVars>
      </dgm:prSet>
      <dgm:spPr/>
    </dgm:pt>
    <dgm:pt modelId="{EC39BA0A-F253-4135-845C-5ED815FECC39}" type="pres">
      <dgm:prSet presAssocID="{B2BB013B-708C-47D1-8C9B-27EEE709922A}" presName="sibTrans" presStyleLbl="sibTrans2D1" presStyleIdx="0" presStyleCnt="4"/>
      <dgm:spPr/>
    </dgm:pt>
    <dgm:pt modelId="{FB43A508-36D5-41C5-ACD9-9EBEC6D1C6FF}" type="pres">
      <dgm:prSet presAssocID="{B2BB013B-708C-47D1-8C9B-27EEE709922A}" presName="connectorText" presStyleLbl="sibTrans2D1" presStyleIdx="0" presStyleCnt="4"/>
      <dgm:spPr/>
    </dgm:pt>
    <dgm:pt modelId="{52C2F801-4C33-46FB-8B40-C141D32D6F37}" type="pres">
      <dgm:prSet presAssocID="{653343ED-AA3C-4FE8-B435-F69BA335D01F}" presName="node" presStyleLbl="node1" presStyleIdx="1" presStyleCnt="5">
        <dgm:presLayoutVars>
          <dgm:bulletEnabled val="1"/>
        </dgm:presLayoutVars>
      </dgm:prSet>
      <dgm:spPr/>
    </dgm:pt>
    <dgm:pt modelId="{0FF994F4-8B65-43DC-81C9-FFCBA812AE9D}" type="pres">
      <dgm:prSet presAssocID="{FF5CF5F0-57C7-426C-9F79-0B66244BCB9C}" presName="sibTrans" presStyleLbl="sibTrans2D1" presStyleIdx="1" presStyleCnt="4"/>
      <dgm:spPr/>
    </dgm:pt>
    <dgm:pt modelId="{9C8B9739-B976-439D-B0C3-D7AB3E8732F8}" type="pres">
      <dgm:prSet presAssocID="{FF5CF5F0-57C7-426C-9F79-0B66244BCB9C}" presName="connectorText" presStyleLbl="sibTrans2D1" presStyleIdx="1" presStyleCnt="4"/>
      <dgm:spPr/>
    </dgm:pt>
    <dgm:pt modelId="{A058EB37-C6A8-4B72-983F-FCB730CA853F}" type="pres">
      <dgm:prSet presAssocID="{1B8DA3A0-0DDC-4A7B-95C8-8673F91E64EF}" presName="node" presStyleLbl="node1" presStyleIdx="2" presStyleCnt="5">
        <dgm:presLayoutVars>
          <dgm:bulletEnabled val="1"/>
        </dgm:presLayoutVars>
      </dgm:prSet>
      <dgm:spPr/>
    </dgm:pt>
    <dgm:pt modelId="{7CA70FC7-72AB-444C-834C-764BC36E2863}" type="pres">
      <dgm:prSet presAssocID="{24D61985-79AF-4ADC-BBB7-35E428B03988}" presName="sibTrans" presStyleLbl="sibTrans2D1" presStyleIdx="2" presStyleCnt="4"/>
      <dgm:spPr/>
    </dgm:pt>
    <dgm:pt modelId="{3FDE737B-8E5D-4C33-98EE-A7B6291DB124}" type="pres">
      <dgm:prSet presAssocID="{24D61985-79AF-4ADC-BBB7-35E428B03988}" presName="connectorText" presStyleLbl="sibTrans2D1" presStyleIdx="2" presStyleCnt="4"/>
      <dgm:spPr/>
    </dgm:pt>
    <dgm:pt modelId="{B0B40423-4341-42DE-8356-63086242A9DF}" type="pres">
      <dgm:prSet presAssocID="{118E19D7-B590-41BF-BD80-A319D88A1ACF}" presName="node" presStyleLbl="node1" presStyleIdx="3" presStyleCnt="5">
        <dgm:presLayoutVars>
          <dgm:bulletEnabled val="1"/>
        </dgm:presLayoutVars>
      </dgm:prSet>
      <dgm:spPr/>
    </dgm:pt>
    <dgm:pt modelId="{C50BE56E-E5AA-43C6-996A-F14702C99CAE}" type="pres">
      <dgm:prSet presAssocID="{5F546380-E7A7-4A9F-80E2-A1D37C1E0225}" presName="sibTrans" presStyleLbl="sibTrans2D1" presStyleIdx="3" presStyleCnt="4"/>
      <dgm:spPr/>
    </dgm:pt>
    <dgm:pt modelId="{52D4FE5E-0C87-4551-9DD4-E999BEAC34BB}" type="pres">
      <dgm:prSet presAssocID="{5F546380-E7A7-4A9F-80E2-A1D37C1E0225}" presName="connectorText" presStyleLbl="sibTrans2D1" presStyleIdx="3" presStyleCnt="4"/>
      <dgm:spPr/>
    </dgm:pt>
    <dgm:pt modelId="{C75DBAE8-65FF-4925-B5F4-883A0E0B55E3}" type="pres">
      <dgm:prSet presAssocID="{3F51B0E8-67D0-438A-8E67-66921270EFC4}" presName="node" presStyleLbl="node1" presStyleIdx="4" presStyleCnt="5">
        <dgm:presLayoutVars>
          <dgm:bulletEnabled val="1"/>
        </dgm:presLayoutVars>
      </dgm:prSet>
      <dgm:spPr/>
    </dgm:pt>
  </dgm:ptLst>
  <dgm:cxnLst>
    <dgm:cxn modelId="{827A7509-1B03-4978-B12C-B96ECB330153}" type="presOf" srcId="{E0DD6CFB-0D3D-4FEE-B5B8-FD9A5E7353F5}" destId="{89081AE9-C7AE-4077-B7B1-4323918B6C6F}" srcOrd="0" destOrd="0" presId="urn:microsoft.com/office/officeart/2005/8/layout/process1"/>
    <dgm:cxn modelId="{C733AA11-D2A1-4D31-B679-4F5C2CEF88B8}" srcId="{E0DD6CFB-0D3D-4FEE-B5B8-FD9A5E7353F5}" destId="{1B8DA3A0-0DDC-4A7B-95C8-8673F91E64EF}" srcOrd="2" destOrd="0" parTransId="{4CB1809E-A719-4C9E-B169-B4A92110D270}" sibTransId="{24D61985-79AF-4ADC-BBB7-35E428B03988}"/>
    <dgm:cxn modelId="{15DA8429-6CF5-46F4-86C5-08C31573C0F1}" type="presOf" srcId="{B2BB013B-708C-47D1-8C9B-27EEE709922A}" destId="{FB43A508-36D5-41C5-ACD9-9EBEC6D1C6FF}" srcOrd="1" destOrd="0" presId="urn:microsoft.com/office/officeart/2005/8/layout/process1"/>
    <dgm:cxn modelId="{6422112E-BFE8-4460-A830-68DD2EDFA9D1}" type="presOf" srcId="{653343ED-AA3C-4FE8-B435-F69BA335D01F}" destId="{52C2F801-4C33-46FB-8B40-C141D32D6F37}" srcOrd="0" destOrd="0" presId="urn:microsoft.com/office/officeart/2005/8/layout/process1"/>
    <dgm:cxn modelId="{FC77C232-2DCF-48E4-BE5D-25BEECB2CAC3}" type="presOf" srcId="{FF5CF5F0-57C7-426C-9F79-0B66244BCB9C}" destId="{9C8B9739-B976-439D-B0C3-D7AB3E8732F8}" srcOrd="1" destOrd="0" presId="urn:microsoft.com/office/officeart/2005/8/layout/process1"/>
    <dgm:cxn modelId="{A009C434-233D-4520-8C26-0AA9AD7E2925}" srcId="{E0DD6CFB-0D3D-4FEE-B5B8-FD9A5E7353F5}" destId="{653343ED-AA3C-4FE8-B435-F69BA335D01F}" srcOrd="1" destOrd="0" parTransId="{84103EC7-B719-4B74-AC8F-DEC9612472DD}" sibTransId="{FF5CF5F0-57C7-426C-9F79-0B66244BCB9C}"/>
    <dgm:cxn modelId="{5B8B6364-2BB4-478F-A7BD-D5DE9DCFD18E}" type="presOf" srcId="{3F51B0E8-67D0-438A-8E67-66921270EFC4}" destId="{C75DBAE8-65FF-4925-B5F4-883A0E0B55E3}" srcOrd="0" destOrd="0" presId="urn:microsoft.com/office/officeart/2005/8/layout/process1"/>
    <dgm:cxn modelId="{53D6F768-9375-4973-A6D5-516EC66E5698}" type="presOf" srcId="{24D61985-79AF-4ADC-BBB7-35E428B03988}" destId="{7CA70FC7-72AB-444C-834C-764BC36E2863}" srcOrd="0" destOrd="0" presId="urn:microsoft.com/office/officeart/2005/8/layout/process1"/>
    <dgm:cxn modelId="{05AD0B4B-E02B-45A7-83EC-3EA9AB92D73C}" type="presOf" srcId="{5F546380-E7A7-4A9F-80E2-A1D37C1E0225}" destId="{C50BE56E-E5AA-43C6-996A-F14702C99CAE}" srcOrd="0" destOrd="0" presId="urn:microsoft.com/office/officeart/2005/8/layout/process1"/>
    <dgm:cxn modelId="{C3AC794D-E960-4EDB-A64D-33A092908F4C}" srcId="{E0DD6CFB-0D3D-4FEE-B5B8-FD9A5E7353F5}" destId="{3F51B0E8-67D0-438A-8E67-66921270EFC4}" srcOrd="4" destOrd="0" parTransId="{4E9A7EA9-6DCB-4E92-AB3C-19160E87FB09}" sibTransId="{14119181-EEEA-4CBA-8071-FA881B9312D6}"/>
    <dgm:cxn modelId="{10F32C72-9CB4-4585-9661-99480D5DF3E4}" type="presOf" srcId="{5F546380-E7A7-4A9F-80E2-A1D37C1E0225}" destId="{52D4FE5E-0C87-4551-9DD4-E999BEAC34BB}" srcOrd="1" destOrd="0" presId="urn:microsoft.com/office/officeart/2005/8/layout/process1"/>
    <dgm:cxn modelId="{C94A9D7A-B10A-4DD5-8AD1-A2297B494778}" type="presOf" srcId="{118E19D7-B590-41BF-BD80-A319D88A1ACF}" destId="{B0B40423-4341-42DE-8356-63086242A9DF}" srcOrd="0" destOrd="0" presId="urn:microsoft.com/office/officeart/2005/8/layout/process1"/>
    <dgm:cxn modelId="{1B6D6E88-9EBF-4D7B-9A41-AD696A1D140F}" type="presOf" srcId="{1B8DA3A0-0DDC-4A7B-95C8-8673F91E64EF}" destId="{A058EB37-C6A8-4B72-983F-FCB730CA853F}" srcOrd="0" destOrd="0" presId="urn:microsoft.com/office/officeart/2005/8/layout/process1"/>
    <dgm:cxn modelId="{8C9A67A9-9BCA-4611-98B8-E354A1B2AEC4}" type="presOf" srcId="{CB1D974F-246B-43A1-880F-B0D140525252}" destId="{1C338233-8FBD-467D-884E-905883F9FA25}" srcOrd="0" destOrd="0" presId="urn:microsoft.com/office/officeart/2005/8/layout/process1"/>
    <dgm:cxn modelId="{B62520C4-1890-47E1-90CE-492BD55A585A}" srcId="{E0DD6CFB-0D3D-4FEE-B5B8-FD9A5E7353F5}" destId="{CB1D974F-246B-43A1-880F-B0D140525252}" srcOrd="0" destOrd="0" parTransId="{51995950-F7F4-4815-9C79-B81D61DACBDB}" sibTransId="{B2BB013B-708C-47D1-8C9B-27EEE709922A}"/>
    <dgm:cxn modelId="{F8CC05C6-FBA8-4F85-99E8-5FFC7515EAA6}" type="presOf" srcId="{FF5CF5F0-57C7-426C-9F79-0B66244BCB9C}" destId="{0FF994F4-8B65-43DC-81C9-FFCBA812AE9D}" srcOrd="0" destOrd="0" presId="urn:microsoft.com/office/officeart/2005/8/layout/process1"/>
    <dgm:cxn modelId="{2093F6E7-9B0B-459D-A418-216C732BBF47}" type="presOf" srcId="{B2BB013B-708C-47D1-8C9B-27EEE709922A}" destId="{EC39BA0A-F253-4135-845C-5ED815FECC39}" srcOrd="0" destOrd="0" presId="urn:microsoft.com/office/officeart/2005/8/layout/process1"/>
    <dgm:cxn modelId="{4A9CBEF8-FB1C-4F30-8D21-5154A2DB5412}" type="presOf" srcId="{24D61985-79AF-4ADC-BBB7-35E428B03988}" destId="{3FDE737B-8E5D-4C33-98EE-A7B6291DB124}" srcOrd="1" destOrd="0" presId="urn:microsoft.com/office/officeart/2005/8/layout/process1"/>
    <dgm:cxn modelId="{F58DE3FC-811F-4273-B652-3512543CFD19}" srcId="{E0DD6CFB-0D3D-4FEE-B5B8-FD9A5E7353F5}" destId="{118E19D7-B590-41BF-BD80-A319D88A1ACF}" srcOrd="3" destOrd="0" parTransId="{67B2A2D0-0EB2-46AF-AC68-DC8C79D532DE}" sibTransId="{5F546380-E7A7-4A9F-80E2-A1D37C1E0225}"/>
    <dgm:cxn modelId="{AAFF2D6D-01E2-41F9-97D0-D0F663EB7253}" type="presParOf" srcId="{89081AE9-C7AE-4077-B7B1-4323918B6C6F}" destId="{1C338233-8FBD-467D-884E-905883F9FA25}" srcOrd="0" destOrd="0" presId="urn:microsoft.com/office/officeart/2005/8/layout/process1"/>
    <dgm:cxn modelId="{F0E39288-B8EC-40EE-9FB3-61789F30ADB3}" type="presParOf" srcId="{89081AE9-C7AE-4077-B7B1-4323918B6C6F}" destId="{EC39BA0A-F253-4135-845C-5ED815FECC39}" srcOrd="1" destOrd="0" presId="urn:microsoft.com/office/officeart/2005/8/layout/process1"/>
    <dgm:cxn modelId="{65DB1A19-4EBF-4EE5-8113-D4E0D0959E0C}" type="presParOf" srcId="{EC39BA0A-F253-4135-845C-5ED815FECC39}" destId="{FB43A508-36D5-41C5-ACD9-9EBEC6D1C6FF}" srcOrd="0" destOrd="0" presId="urn:microsoft.com/office/officeart/2005/8/layout/process1"/>
    <dgm:cxn modelId="{BF0621A6-2A3D-4C5E-8827-5A8608596EE6}" type="presParOf" srcId="{89081AE9-C7AE-4077-B7B1-4323918B6C6F}" destId="{52C2F801-4C33-46FB-8B40-C141D32D6F37}" srcOrd="2" destOrd="0" presId="urn:microsoft.com/office/officeart/2005/8/layout/process1"/>
    <dgm:cxn modelId="{8D843D51-A7CE-4C39-8B2D-0E874478E12A}" type="presParOf" srcId="{89081AE9-C7AE-4077-B7B1-4323918B6C6F}" destId="{0FF994F4-8B65-43DC-81C9-FFCBA812AE9D}" srcOrd="3" destOrd="0" presId="urn:microsoft.com/office/officeart/2005/8/layout/process1"/>
    <dgm:cxn modelId="{BB016B28-A6AC-4960-8932-7E859FED67F6}" type="presParOf" srcId="{0FF994F4-8B65-43DC-81C9-FFCBA812AE9D}" destId="{9C8B9739-B976-439D-B0C3-D7AB3E8732F8}" srcOrd="0" destOrd="0" presId="urn:microsoft.com/office/officeart/2005/8/layout/process1"/>
    <dgm:cxn modelId="{3F14B30F-6B33-48A4-85AA-D0C1AC922628}" type="presParOf" srcId="{89081AE9-C7AE-4077-B7B1-4323918B6C6F}" destId="{A058EB37-C6A8-4B72-983F-FCB730CA853F}" srcOrd="4" destOrd="0" presId="urn:microsoft.com/office/officeart/2005/8/layout/process1"/>
    <dgm:cxn modelId="{48344A09-04DD-489C-BDF0-0F7A782A649F}" type="presParOf" srcId="{89081AE9-C7AE-4077-B7B1-4323918B6C6F}" destId="{7CA70FC7-72AB-444C-834C-764BC36E2863}" srcOrd="5" destOrd="0" presId="urn:microsoft.com/office/officeart/2005/8/layout/process1"/>
    <dgm:cxn modelId="{D388CA3B-F791-4F77-ACC9-A05DFF73BEAA}" type="presParOf" srcId="{7CA70FC7-72AB-444C-834C-764BC36E2863}" destId="{3FDE737B-8E5D-4C33-98EE-A7B6291DB124}" srcOrd="0" destOrd="0" presId="urn:microsoft.com/office/officeart/2005/8/layout/process1"/>
    <dgm:cxn modelId="{7722F7AC-EAEA-49DE-8DCE-8AA391D87129}" type="presParOf" srcId="{89081AE9-C7AE-4077-B7B1-4323918B6C6F}" destId="{B0B40423-4341-42DE-8356-63086242A9DF}" srcOrd="6" destOrd="0" presId="urn:microsoft.com/office/officeart/2005/8/layout/process1"/>
    <dgm:cxn modelId="{E887B797-C178-42A3-8F15-FC2A8E625794}" type="presParOf" srcId="{89081AE9-C7AE-4077-B7B1-4323918B6C6F}" destId="{C50BE56E-E5AA-43C6-996A-F14702C99CAE}" srcOrd="7" destOrd="0" presId="urn:microsoft.com/office/officeart/2005/8/layout/process1"/>
    <dgm:cxn modelId="{A4C1A261-2F5A-4DA1-9F0C-45675141333C}" type="presParOf" srcId="{C50BE56E-E5AA-43C6-996A-F14702C99CAE}" destId="{52D4FE5E-0C87-4551-9DD4-E999BEAC34BB}" srcOrd="0" destOrd="0" presId="urn:microsoft.com/office/officeart/2005/8/layout/process1"/>
    <dgm:cxn modelId="{CB56F8C0-1FF7-4BB7-864A-55D31BA14673}" type="presParOf" srcId="{89081AE9-C7AE-4077-B7B1-4323918B6C6F}" destId="{C75DBAE8-65FF-4925-B5F4-883A0E0B55E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38233-8FBD-467D-884E-905883F9FA25}">
      <dsp:nvSpPr>
        <dsp:cNvPr id="0" name=""/>
        <dsp:cNvSpPr/>
      </dsp:nvSpPr>
      <dsp:spPr>
        <a:xfrm>
          <a:off x="4846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Source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247" y="1397558"/>
        <a:ext cx="1449524" cy="848594"/>
      </dsp:txXfrm>
    </dsp:sp>
    <dsp:sp modelId="{EC39BA0A-F253-4135-845C-5ED815FECC39}">
      <dsp:nvSpPr>
        <dsp:cNvPr id="0" name=""/>
        <dsp:cNvSpPr/>
      </dsp:nvSpPr>
      <dsp:spPr>
        <a:xfrm>
          <a:off x="1657405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57405" y="1710081"/>
        <a:ext cx="222945" cy="223547"/>
      </dsp:txXfrm>
    </dsp:sp>
    <dsp:sp modelId="{52C2F801-4C33-46FB-8B40-C141D32D6F37}">
      <dsp:nvSpPr>
        <dsp:cNvPr id="0" name=""/>
        <dsp:cNvSpPr/>
      </dsp:nvSpPr>
      <dsp:spPr>
        <a:xfrm>
          <a:off x="2108103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Azure Storage</a:t>
          </a:r>
          <a:endParaRPr lang="en-IN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34504" y="1397558"/>
        <a:ext cx="1449524" cy="848594"/>
      </dsp:txXfrm>
    </dsp:sp>
    <dsp:sp modelId="{0FF994F4-8B65-43DC-81C9-FFCBA812AE9D}">
      <dsp:nvSpPr>
        <dsp:cNvPr id="0" name=""/>
        <dsp:cNvSpPr/>
      </dsp:nvSpPr>
      <dsp:spPr>
        <a:xfrm>
          <a:off x="3760663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760663" y="1710081"/>
        <a:ext cx="222945" cy="223547"/>
      </dsp:txXfrm>
    </dsp:sp>
    <dsp:sp modelId="{A058EB37-C6A8-4B72-983F-FCB730CA853F}">
      <dsp:nvSpPr>
        <dsp:cNvPr id="0" name=""/>
        <dsp:cNvSpPr/>
      </dsp:nvSpPr>
      <dsp:spPr>
        <a:xfrm>
          <a:off x="4211361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Azure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237762" y="1397558"/>
        <a:ext cx="1449524" cy="848594"/>
      </dsp:txXfrm>
    </dsp:sp>
    <dsp:sp modelId="{7CA70FC7-72AB-444C-834C-764BC36E2863}">
      <dsp:nvSpPr>
        <dsp:cNvPr id="0" name=""/>
        <dsp:cNvSpPr/>
      </dsp:nvSpPr>
      <dsp:spPr>
        <a:xfrm>
          <a:off x="5863921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863921" y="1710081"/>
        <a:ext cx="222945" cy="223547"/>
      </dsp:txXfrm>
    </dsp:sp>
    <dsp:sp modelId="{B0B40423-4341-42DE-8356-63086242A9DF}">
      <dsp:nvSpPr>
        <dsp:cNvPr id="0" name=""/>
        <dsp:cNvSpPr/>
      </dsp:nvSpPr>
      <dsp:spPr>
        <a:xfrm>
          <a:off x="6314619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Databricks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ML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341020" y="1397558"/>
        <a:ext cx="1449524" cy="848594"/>
      </dsp:txXfrm>
    </dsp:sp>
    <dsp:sp modelId="{C50BE56E-E5AA-43C6-996A-F14702C99CAE}">
      <dsp:nvSpPr>
        <dsp:cNvPr id="0" name=""/>
        <dsp:cNvSpPr/>
      </dsp:nvSpPr>
      <dsp:spPr>
        <a:xfrm>
          <a:off x="7967178" y="1635566"/>
          <a:ext cx="318493" cy="372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7967178" y="1710081"/>
        <a:ext cx="222945" cy="223547"/>
      </dsp:txXfrm>
    </dsp:sp>
    <dsp:sp modelId="{C75DBAE8-65FF-4925-B5F4-883A0E0B55E3}">
      <dsp:nvSpPr>
        <dsp:cNvPr id="0" name=""/>
        <dsp:cNvSpPr/>
      </dsp:nvSpPr>
      <dsp:spPr>
        <a:xfrm>
          <a:off x="8417876" y="1371157"/>
          <a:ext cx="1502326" cy="901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Power</a:t>
          </a:r>
          <a:r>
            <a:rPr lang="en-US" sz="2300" kern="1200" dirty="0"/>
            <a:t> </a:t>
          </a:r>
          <a:r>
            <a:rPr lang="en-US" sz="200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BI</a:t>
          </a:r>
          <a:endParaRPr lang="en-IN" sz="200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8444277" y="1397558"/>
        <a:ext cx="1449524" cy="848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7D74A2-3B4D-954C-BCE0-BA697DC5CE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F4C31-EF37-264F-8C4F-A3A07C139E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CDE01-A1F3-2049-81BA-B7E4D3301AE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43C93-A831-5544-9766-0D18935B52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FBCD7-D303-7B4D-A718-8B6CB0EF84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B6429-A076-9E48-9B7C-D88E10C0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29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6A9CC-D495-EF43-8C44-1644A9ED498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B882A-90D7-FB4D-B996-1F0AF328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5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Hi Team,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B882A-90D7-FB4D-B996-1F0AF3284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B882A-90D7-FB4D-B996-1F0AF3284E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B882A-90D7-FB4D-B996-1F0AF3284E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4E2D5E-E304-F744-92B4-C2614AA64448}"/>
              </a:ext>
            </a:extLst>
          </p:cNvPr>
          <p:cNvSpPr txBox="1"/>
          <p:nvPr userDrawn="1"/>
        </p:nvSpPr>
        <p:spPr>
          <a:xfrm>
            <a:off x="4064295" y="418470"/>
            <a:ext cx="4072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FLORIDA INTERNATIONAL UNIVERSITY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8DEB929-9798-7B44-8E54-60948088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7" y="3721808"/>
            <a:ext cx="898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6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564F3C-4E9C-A84A-915B-1971194754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10DF140-61C7-C94E-9347-6DD282A33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54" y="6123851"/>
            <a:ext cx="1217550" cy="5638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A209E8-E5E1-5D41-92D2-2615A78E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3358280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rgbClr val="CC00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B3200B7-23B0-6542-AF46-FF8EFBF9FBA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CB99F92-7B2D-DA41-8932-E06E340EA0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632199" y="743802"/>
            <a:ext cx="7976031" cy="5370396"/>
          </a:xfrm>
          <a:prstGeom prst="corner">
            <a:avLst>
              <a:gd name="adj1" fmla="val 57567"/>
              <a:gd name="adj2" fmla="val 95877"/>
            </a:avLst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DF83C-8AC7-A941-A027-BAAF20DCA295}"/>
              </a:ext>
            </a:extLst>
          </p:cNvPr>
          <p:cNvGrpSpPr/>
          <p:nvPr userDrawn="1"/>
        </p:nvGrpSpPr>
        <p:grpSpPr>
          <a:xfrm>
            <a:off x="3632200" y="637953"/>
            <a:ext cx="7976031" cy="2393648"/>
            <a:chOff x="3683000" y="638356"/>
            <a:chExt cx="7976031" cy="23936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A12D9A-A693-B545-A8F5-2A9593D2A685}"/>
                </a:ext>
              </a:extLst>
            </p:cNvPr>
            <p:cNvSpPr/>
            <p:nvPr/>
          </p:nvSpPr>
          <p:spPr>
            <a:xfrm>
              <a:off x="6417481" y="638356"/>
              <a:ext cx="5241550" cy="11007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35189E-CF3C-9646-86FF-9D061A9687AC}"/>
                </a:ext>
              </a:extLst>
            </p:cNvPr>
            <p:cNvSpPr/>
            <p:nvPr/>
          </p:nvSpPr>
          <p:spPr>
            <a:xfrm rot="16200000">
              <a:off x="5327064" y="1829604"/>
              <a:ext cx="2292822" cy="111977"/>
            </a:xfrm>
            <a:prstGeom prst="rect">
              <a:avLst/>
            </a:prstGeom>
            <a:gradFill>
              <a:gsLst>
                <a:gs pos="9700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F58982-B41E-8340-83CF-555551EE8C45}"/>
                </a:ext>
              </a:extLst>
            </p:cNvPr>
            <p:cNvSpPr/>
            <p:nvPr/>
          </p:nvSpPr>
          <p:spPr>
            <a:xfrm flipH="1">
              <a:off x="3683000" y="2924436"/>
              <a:ext cx="2754068" cy="10605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36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3A9093-3691-AA4C-A2F4-304998E299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342235-2539-9C42-9FFC-2583D8FF2508}"/>
              </a:ext>
            </a:extLst>
          </p:cNvPr>
          <p:cNvGrpSpPr/>
          <p:nvPr userDrawn="1"/>
        </p:nvGrpSpPr>
        <p:grpSpPr>
          <a:xfrm flipH="1" flipV="1">
            <a:off x="10644674" y="5408676"/>
            <a:ext cx="735606" cy="746592"/>
            <a:chOff x="897887" y="745236"/>
            <a:chExt cx="735606" cy="7465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082B33-8809-4D4E-892A-871B1D090AB4}"/>
                </a:ext>
              </a:extLst>
            </p:cNvPr>
            <p:cNvSpPr/>
            <p:nvPr/>
          </p:nvSpPr>
          <p:spPr>
            <a:xfrm rot="162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9A3A04-48C2-9046-99D8-29E0696CC719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34CB5F-76F4-6745-89D4-C806CD69862C}"/>
              </a:ext>
            </a:extLst>
          </p:cNvPr>
          <p:cNvGrpSpPr/>
          <p:nvPr userDrawn="1"/>
        </p:nvGrpSpPr>
        <p:grpSpPr>
          <a:xfrm flipV="1">
            <a:off x="789474" y="5408676"/>
            <a:ext cx="735606" cy="746592"/>
            <a:chOff x="897887" y="745236"/>
            <a:chExt cx="735606" cy="7465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A027F7-340B-AE49-A6E7-AF7808C4881B}"/>
                </a:ext>
              </a:extLst>
            </p:cNvPr>
            <p:cNvSpPr/>
            <p:nvPr/>
          </p:nvSpPr>
          <p:spPr>
            <a:xfrm rot="162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08E556-02A5-F644-8527-1071C399CF8F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0C6396-694E-7E4D-99B5-1FFF7CB06E00}"/>
              </a:ext>
            </a:extLst>
          </p:cNvPr>
          <p:cNvGrpSpPr/>
          <p:nvPr userDrawn="1"/>
        </p:nvGrpSpPr>
        <p:grpSpPr>
          <a:xfrm flipH="1">
            <a:off x="10644674" y="745236"/>
            <a:ext cx="735606" cy="746592"/>
            <a:chOff x="897887" y="745236"/>
            <a:chExt cx="735606" cy="7465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D90838-A6BF-0F4F-9EEF-F4EF18A3585C}"/>
                </a:ext>
              </a:extLst>
            </p:cNvPr>
            <p:cNvSpPr/>
            <p:nvPr/>
          </p:nvSpPr>
          <p:spPr>
            <a:xfrm rot="162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A1B5D-1100-BA4E-880C-425F37DC1986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A9768829-BB27-E04C-AC08-35C2DCF434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18591" y="2310784"/>
            <a:ext cx="7510717" cy="339445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7577F2A-343B-0547-90B9-31071026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90" y="1198471"/>
            <a:ext cx="7510718" cy="84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32753-6F7F-614E-852E-0E437C757C8A}"/>
              </a:ext>
            </a:extLst>
          </p:cNvPr>
          <p:cNvGrpSpPr/>
          <p:nvPr userDrawn="1"/>
        </p:nvGrpSpPr>
        <p:grpSpPr>
          <a:xfrm rot="16200000" flipH="1">
            <a:off x="786644" y="682484"/>
            <a:ext cx="731520" cy="747831"/>
            <a:chOff x="897887" y="745236"/>
            <a:chExt cx="731520" cy="7478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23CBF0-EBAD-5A48-BEB5-7F7ED127ED9A}"/>
                </a:ext>
              </a:extLst>
            </p:cNvPr>
            <p:cNvSpPr/>
            <p:nvPr/>
          </p:nvSpPr>
          <p:spPr>
            <a:xfrm rot="16200000" flipH="1">
              <a:off x="1184399" y="458724"/>
              <a:ext cx="158496" cy="731520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4997F-8EB7-5140-9E75-4B286C8C6FED}"/>
                </a:ext>
              </a:extLst>
            </p:cNvPr>
            <p:cNvSpPr/>
            <p:nvPr/>
          </p:nvSpPr>
          <p:spPr>
            <a:xfrm flipH="1">
              <a:off x="897887" y="898707"/>
              <a:ext cx="158496" cy="594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2EB2B1-A9F3-9943-AABF-16618AFA9BE8}"/>
              </a:ext>
            </a:extLst>
          </p:cNvPr>
          <p:cNvSpPr txBox="1"/>
          <p:nvPr userDrawn="1"/>
        </p:nvSpPr>
        <p:spPr>
          <a:xfrm>
            <a:off x="3927573" y="6404446"/>
            <a:ext cx="4492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 spc="3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5364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C2860B-6047-5A4C-A34C-2CE3559F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827C6-B251-F84D-ADAF-23A63055EED5}"/>
              </a:ext>
            </a:extLst>
          </p:cNvPr>
          <p:cNvSpPr txBox="1">
            <a:spLocks/>
          </p:cNvSpPr>
          <p:nvPr userDrawn="1"/>
        </p:nvSpPr>
        <p:spPr>
          <a:xfrm>
            <a:off x="3244174" y="1626141"/>
            <a:ext cx="5791200" cy="93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3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3FE4AA1A-321B-034B-A436-1489DB5063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D80675-BCCC-9D43-8C06-61A6E754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7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D24B231-6806-6549-A9EB-CC858BE52B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853AFDF2-6FAF-3C45-BA79-69FE0FE7C5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51A568-E78E-1345-A344-90658C4D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85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D844F3F-144D-EC46-9448-847C2C242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443" cy="6858000"/>
          </a:xfrm>
          <a:prstGeom prst="rect">
            <a:avLst/>
          </a:prstGeom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1D0C1A8D-A891-934D-BEDF-BCAF239DB6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61F8EC-ACD0-3544-9489-9E14A2C4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yellow, colorful, sign&#10;&#10;Description automatically generated">
            <a:extLst>
              <a:ext uri="{FF2B5EF4-FFF2-40B4-BE49-F238E27FC236}">
                <a16:creationId xmlns:a16="http://schemas.microsoft.com/office/drawing/2014/main" id="{74C3F4AC-284C-8648-B74F-734AD0C970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DCC8F7BA-1E34-D442-AEF7-6604F2F726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9190" y="2737943"/>
            <a:ext cx="8147304" cy="29670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571367-FB83-B648-89F4-308268D2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36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1B882C-C539-A944-97F2-FC0CDA5F0C74}"/>
              </a:ext>
            </a:extLst>
          </p:cNvPr>
          <p:cNvGrpSpPr/>
          <p:nvPr userDrawn="1"/>
        </p:nvGrpSpPr>
        <p:grpSpPr>
          <a:xfrm flipV="1">
            <a:off x="11185080" y="298640"/>
            <a:ext cx="735606" cy="746592"/>
            <a:chOff x="10666920" y="5421408"/>
            <a:chExt cx="735606" cy="7465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B3CB66-C4EA-1D4A-AB31-F3B036627C35}"/>
                </a:ext>
              </a:extLst>
            </p:cNvPr>
            <p:cNvSpPr/>
            <p:nvPr/>
          </p:nvSpPr>
          <p:spPr>
            <a:xfrm rot="16200000" flipV="1">
              <a:off x="10955475" y="5720949"/>
              <a:ext cx="158496" cy="735606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919F03-190B-A144-89EE-F2C24C54E8DF}"/>
                </a:ext>
              </a:extLst>
            </p:cNvPr>
            <p:cNvSpPr/>
            <p:nvPr/>
          </p:nvSpPr>
          <p:spPr>
            <a:xfrm flipV="1">
              <a:off x="11244030" y="5421408"/>
              <a:ext cx="158496" cy="593121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2203" y="1788668"/>
            <a:ext cx="7902877" cy="424948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itle 18">
            <a:extLst>
              <a:ext uri="{FF2B5EF4-FFF2-40B4-BE49-F238E27FC236}">
                <a16:creationId xmlns:a16="http://schemas.microsoft.com/office/drawing/2014/main" id="{C716CB0E-F1FF-504E-9653-C73C2D7C4396}"/>
              </a:ext>
            </a:extLst>
          </p:cNvPr>
          <p:cNvSpPr txBox="1">
            <a:spLocks/>
          </p:cNvSpPr>
          <p:nvPr userDrawn="1"/>
        </p:nvSpPr>
        <p:spPr>
          <a:xfrm>
            <a:off x="3282203" y="894071"/>
            <a:ext cx="6105637" cy="721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300">
                <a:solidFill>
                  <a:srgbClr val="D92D8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spc="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AFD9C3E-7E7C-AB48-8364-4BE09979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03" y="819848"/>
            <a:ext cx="7902877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 descr="A blue sky&#10;&#10;Description automatically generated">
            <a:extLst>
              <a:ext uri="{FF2B5EF4-FFF2-40B4-BE49-F238E27FC236}">
                <a16:creationId xmlns:a16="http://schemas.microsoft.com/office/drawing/2014/main" id="{F52B9004-D179-1A4A-80CE-4571C434E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2465798" cy="6857999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9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2203" y="1788667"/>
            <a:ext cx="7929604" cy="417526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200CCED-6E70-9C4C-8D34-9653C97B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9" name="Picture 18" descr="A blue sky&#10;&#10;Description automatically generated">
            <a:extLst>
              <a:ext uri="{FF2B5EF4-FFF2-40B4-BE49-F238E27FC236}">
                <a16:creationId xmlns:a16="http://schemas.microsoft.com/office/drawing/2014/main" id="{6B427909-11C3-2B4F-99E1-06647A829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2465798" cy="68580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F623B-6644-7B41-A514-8B0D97CB3BB5}"/>
              </a:ext>
            </a:extLst>
          </p:cNvPr>
          <p:cNvGrpSpPr/>
          <p:nvPr userDrawn="1"/>
        </p:nvGrpSpPr>
        <p:grpSpPr>
          <a:xfrm>
            <a:off x="2393879" y="0"/>
            <a:ext cx="9798121" cy="6889337"/>
            <a:chOff x="2421466" y="-1"/>
            <a:chExt cx="9810796" cy="68740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E3BA29-D548-E14A-925A-6DDE5A185378}"/>
                </a:ext>
              </a:extLst>
            </p:cNvPr>
            <p:cNvSpPr/>
            <p:nvPr/>
          </p:nvSpPr>
          <p:spPr>
            <a:xfrm rot="16200000" flipH="1">
              <a:off x="-852862" y="3408870"/>
              <a:ext cx="6723461" cy="174801"/>
            </a:xfrm>
            <a:prstGeom prst="rect">
              <a:avLst/>
            </a:prstGeom>
            <a:gradFill>
              <a:gsLst>
                <a:gs pos="98000">
                  <a:srgbClr val="D92D8A"/>
                </a:gs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DB505-A3CE-D74D-92E0-CB719251EDDA}"/>
                </a:ext>
              </a:extLst>
            </p:cNvPr>
            <p:cNvSpPr/>
            <p:nvPr/>
          </p:nvSpPr>
          <p:spPr>
            <a:xfrm flipH="1">
              <a:off x="2421466" y="-1"/>
              <a:ext cx="9770533" cy="134540"/>
            </a:xfrm>
            <a:prstGeom prst="rect">
              <a:avLst/>
            </a:prstGeom>
            <a:gradFill>
              <a:gsLst>
                <a:gs pos="96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5620D0-8507-8C49-B78D-FCF723E33FB3}"/>
                </a:ext>
              </a:extLst>
            </p:cNvPr>
            <p:cNvSpPr/>
            <p:nvPr/>
          </p:nvSpPr>
          <p:spPr>
            <a:xfrm flipH="1">
              <a:off x="2421467" y="6739466"/>
              <a:ext cx="5266266" cy="134540"/>
            </a:xfrm>
            <a:prstGeom prst="rect">
              <a:avLst/>
            </a:prstGeom>
            <a:gradFill>
              <a:gsLst>
                <a:gs pos="96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D88CDB-1D99-0741-8F0C-6B653BC890C1}"/>
                </a:ext>
              </a:extLst>
            </p:cNvPr>
            <p:cNvSpPr/>
            <p:nvPr/>
          </p:nvSpPr>
          <p:spPr>
            <a:xfrm rot="16200000" flipH="1">
              <a:off x="11018794" y="1038665"/>
              <a:ext cx="2252134" cy="174802"/>
            </a:xfrm>
            <a:prstGeom prst="rect">
              <a:avLst/>
            </a:prstGeom>
            <a:gradFill>
              <a:gsLst>
                <a:gs pos="96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485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290" y="1852474"/>
            <a:ext cx="3802775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12813B-6A84-0946-A634-0826DA95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30" descr="A blue sky&#10;&#10;Description automatically generated">
            <a:extLst>
              <a:ext uri="{FF2B5EF4-FFF2-40B4-BE49-F238E27FC236}">
                <a16:creationId xmlns:a16="http://schemas.microsoft.com/office/drawing/2014/main" id="{7F8F79F9-053E-AC4E-A228-8BCFC40902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568" y="0"/>
            <a:ext cx="7214432" cy="6858000"/>
          </a:xfrm>
          <a:prstGeom prst="rect">
            <a:avLst/>
          </a:prstGeom>
        </p:spPr>
      </p:pic>
      <p:sp>
        <p:nvSpPr>
          <p:cNvPr id="34" name="Content Placeholder 15">
            <a:extLst>
              <a:ext uri="{FF2B5EF4-FFF2-40B4-BE49-F238E27FC236}">
                <a16:creationId xmlns:a16="http://schemas.microsoft.com/office/drawing/2014/main" id="{FA4447E9-32AB-CE42-93AE-D7EC1B389E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90347" y="1852474"/>
            <a:ext cx="4277180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BF4C30-962C-1E4F-9E58-14FE84F789BA}"/>
              </a:ext>
            </a:extLst>
          </p:cNvPr>
          <p:cNvGrpSpPr/>
          <p:nvPr userDrawn="1"/>
        </p:nvGrpSpPr>
        <p:grpSpPr>
          <a:xfrm flipV="1">
            <a:off x="5539550" y="5593682"/>
            <a:ext cx="522582" cy="530387"/>
            <a:chOff x="5537621" y="745236"/>
            <a:chExt cx="522582" cy="5303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0B0C7-D302-0B4B-AD72-E890FFCB54EE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49CCCB-7919-8C48-AA2A-25B9454C5E42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4B3544-D1C9-F748-A16A-673E8B5DE3A0}"/>
              </a:ext>
            </a:extLst>
          </p:cNvPr>
          <p:cNvGrpSpPr/>
          <p:nvPr userDrawn="1"/>
        </p:nvGrpSpPr>
        <p:grpSpPr>
          <a:xfrm>
            <a:off x="5539550" y="745236"/>
            <a:ext cx="522582" cy="529651"/>
            <a:chOff x="5537621" y="745236"/>
            <a:chExt cx="522582" cy="5296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58E3C8-4ED3-FA44-8429-ECCE05048DE4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143827-EC07-1845-BF59-7E49CB3304DC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0624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8A2E4B-D844-0742-91AF-B6EE973CA645}"/>
              </a:ext>
            </a:extLst>
          </p:cNvPr>
          <p:cNvGrpSpPr/>
          <p:nvPr userDrawn="1"/>
        </p:nvGrpSpPr>
        <p:grpSpPr>
          <a:xfrm>
            <a:off x="11086608" y="745236"/>
            <a:ext cx="522582" cy="530387"/>
            <a:chOff x="11140977" y="745236"/>
            <a:chExt cx="522582" cy="5303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654D92-F1BA-A349-9034-C64E2FC07C5E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F6365A-E6EB-6243-9EDA-C82AE5EF6EA1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F200F0-881B-AE40-AFBB-575D931372BB}"/>
              </a:ext>
            </a:extLst>
          </p:cNvPr>
          <p:cNvGrpSpPr/>
          <p:nvPr userDrawn="1"/>
        </p:nvGrpSpPr>
        <p:grpSpPr>
          <a:xfrm flipV="1">
            <a:off x="11086608" y="5593682"/>
            <a:ext cx="522582" cy="530387"/>
            <a:chOff x="11140977" y="745236"/>
            <a:chExt cx="522582" cy="5303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C6B3E1-3A65-FB44-990B-A4475CBDDD93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D0C5D8-C5A4-A943-A2B2-8EF3C3E01D9E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27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blue sky&#10;&#10;Description automatically generated">
            <a:extLst>
              <a:ext uri="{FF2B5EF4-FFF2-40B4-BE49-F238E27FC236}">
                <a16:creationId xmlns:a16="http://schemas.microsoft.com/office/drawing/2014/main" id="{5941AC91-51E1-BD44-8333-8EC6B8C58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568" y="0"/>
            <a:ext cx="7214432" cy="68580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290" y="1852474"/>
            <a:ext cx="3802775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10E303A-0EE2-014D-982B-DD7765D1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E6CB02-B2E4-FD48-BD48-A0CD3144A8D8}"/>
              </a:ext>
            </a:extLst>
          </p:cNvPr>
          <p:cNvGrpSpPr/>
          <p:nvPr userDrawn="1"/>
        </p:nvGrpSpPr>
        <p:grpSpPr>
          <a:xfrm flipH="1" flipV="1">
            <a:off x="11087460" y="5596087"/>
            <a:ext cx="522582" cy="530386"/>
            <a:chOff x="2645664" y="2011680"/>
            <a:chExt cx="735606" cy="7465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7CEFF8-E1E9-8041-AC38-FEBE13C577B2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8AB8CF-68F3-2B43-811F-C129FA1BA13A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E541D45-E316-744F-BD0C-4BFACA731C29}"/>
              </a:ext>
            </a:extLst>
          </p:cNvPr>
          <p:cNvGrpSpPr/>
          <p:nvPr userDrawn="1"/>
        </p:nvGrpSpPr>
        <p:grpSpPr>
          <a:xfrm flipV="1">
            <a:off x="5539549" y="5593683"/>
            <a:ext cx="522582" cy="530386"/>
            <a:chOff x="2645664" y="2011680"/>
            <a:chExt cx="735606" cy="7465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D29A71-357A-DD47-96D9-D8E4DEBA1741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E9CFD4-BC95-8047-BE3F-CA666B3459D8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632377-3A0F-C443-BA2C-398E882AC060}"/>
              </a:ext>
            </a:extLst>
          </p:cNvPr>
          <p:cNvGrpSpPr/>
          <p:nvPr userDrawn="1"/>
        </p:nvGrpSpPr>
        <p:grpSpPr>
          <a:xfrm>
            <a:off x="5540614" y="745361"/>
            <a:ext cx="522582" cy="530386"/>
            <a:chOff x="2645664" y="2011680"/>
            <a:chExt cx="735606" cy="74659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89ABA4-7585-2A44-A2F2-E1D06AEEB21B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2732AD-65BD-0C4B-8F28-9B79B9820FC9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B2452C-A655-8D47-A8D4-3493DDA1D602}"/>
              </a:ext>
            </a:extLst>
          </p:cNvPr>
          <p:cNvGrpSpPr/>
          <p:nvPr userDrawn="1"/>
        </p:nvGrpSpPr>
        <p:grpSpPr>
          <a:xfrm flipH="1">
            <a:off x="11087460" y="742129"/>
            <a:ext cx="522582" cy="530386"/>
            <a:chOff x="2645664" y="2011680"/>
            <a:chExt cx="735606" cy="7465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C730C6-91C6-664D-9DC8-68F6D2CB25FB}"/>
                </a:ext>
              </a:extLst>
            </p:cNvPr>
            <p:cNvSpPr/>
            <p:nvPr/>
          </p:nvSpPr>
          <p:spPr>
            <a:xfrm rot="162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30000">
                  <a:srgbClr val="D92D8A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D38127-BA89-A54A-B41C-130C55941480}"/>
                </a:ext>
              </a:extLst>
            </p:cNvPr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29000">
                  <a:srgbClr val="D92D8A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" name="Content Placeholder 15">
            <a:extLst>
              <a:ext uri="{FF2B5EF4-FFF2-40B4-BE49-F238E27FC236}">
                <a16:creationId xmlns:a16="http://schemas.microsoft.com/office/drawing/2014/main" id="{895CA8A0-79E6-DE47-B969-C4A95B671A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90347" y="1852474"/>
            <a:ext cx="4277180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2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8F8D55-B506-3449-B7ED-0C6B5D8C8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0222" y="1939925"/>
            <a:ext cx="8984543" cy="43389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BEB633C-F7A2-6145-BF98-E1B7E0CD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EF7C2-ABE5-874A-83A9-9ED5212B9099}"/>
              </a:ext>
            </a:extLst>
          </p:cNvPr>
          <p:cNvSpPr txBox="1"/>
          <p:nvPr userDrawn="1"/>
        </p:nvSpPr>
        <p:spPr>
          <a:xfrm>
            <a:off x="7260221" y="6483240"/>
            <a:ext cx="4685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kern="12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2B47B7A-374F-F040-A985-8B40D325D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510" y="219326"/>
            <a:ext cx="121755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44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2FC0D-00C8-2B44-BFC5-85A3072DB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4B3544-D1C9-F748-A16A-673E8B5DE3A0}"/>
              </a:ext>
            </a:extLst>
          </p:cNvPr>
          <p:cNvGrpSpPr/>
          <p:nvPr userDrawn="1"/>
        </p:nvGrpSpPr>
        <p:grpSpPr>
          <a:xfrm>
            <a:off x="5539550" y="745236"/>
            <a:ext cx="522582" cy="530387"/>
            <a:chOff x="5537621" y="745236"/>
            <a:chExt cx="522582" cy="5303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58E3C8-4ED3-FA44-8429-ECCE05048DE4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143827-EC07-1845-BF59-7E49CB3304DC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BF4C30-962C-1E4F-9E58-14FE84F789BA}"/>
              </a:ext>
            </a:extLst>
          </p:cNvPr>
          <p:cNvGrpSpPr/>
          <p:nvPr userDrawn="1"/>
        </p:nvGrpSpPr>
        <p:grpSpPr>
          <a:xfrm flipV="1">
            <a:off x="5539550" y="5593682"/>
            <a:ext cx="522582" cy="530387"/>
            <a:chOff x="5537621" y="745236"/>
            <a:chExt cx="522582" cy="5303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0B0C7-D302-0B4B-AD72-E890FFCB54EE}"/>
                </a:ext>
              </a:extLst>
            </p:cNvPr>
            <p:cNvSpPr/>
            <p:nvPr/>
          </p:nvSpPr>
          <p:spPr>
            <a:xfrm rot="162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49CCCB-7919-8C48-AA2A-25B9454C5E42}"/>
                </a:ext>
              </a:extLst>
            </p:cNvPr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28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8A2E4B-D844-0742-91AF-B6EE973CA645}"/>
              </a:ext>
            </a:extLst>
          </p:cNvPr>
          <p:cNvGrpSpPr/>
          <p:nvPr userDrawn="1"/>
        </p:nvGrpSpPr>
        <p:grpSpPr>
          <a:xfrm>
            <a:off x="11086608" y="745236"/>
            <a:ext cx="522582" cy="530387"/>
            <a:chOff x="11140977" y="745236"/>
            <a:chExt cx="522582" cy="5303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654D92-F1BA-A349-9034-C64E2FC07C5E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F6365A-E6EB-6243-9EDA-C82AE5EF6EA1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F200F0-881B-AE40-AFBB-575D931372BB}"/>
              </a:ext>
            </a:extLst>
          </p:cNvPr>
          <p:cNvGrpSpPr/>
          <p:nvPr userDrawn="1"/>
        </p:nvGrpSpPr>
        <p:grpSpPr>
          <a:xfrm flipV="1">
            <a:off x="11086608" y="5593682"/>
            <a:ext cx="522582" cy="530387"/>
            <a:chOff x="11140977" y="745236"/>
            <a:chExt cx="522582" cy="5303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C6B3E1-3A65-FB44-990B-A4475CBDDD93}"/>
                </a:ext>
              </a:extLst>
            </p:cNvPr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30000">
                  <a:srgbClr val="00FFFF"/>
                </a:gs>
                <a:gs pos="91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D0C5D8-C5A4-A943-A2B2-8EF3C3E01D9E}"/>
                </a:ext>
              </a:extLst>
            </p:cNvPr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29000">
                  <a:srgbClr val="00FFFF"/>
                </a:gs>
                <a:gs pos="86000">
                  <a:srgbClr val="F8C9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" name="Content Placeholder 15">
            <a:extLst>
              <a:ext uri="{FF2B5EF4-FFF2-40B4-BE49-F238E27FC236}">
                <a16:creationId xmlns:a16="http://schemas.microsoft.com/office/drawing/2014/main" id="{895CA8A0-79E6-DE47-B969-C4A95B671A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90347" y="1852474"/>
            <a:ext cx="4277180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5" name="Picture 34" descr="A blue sky&#10;&#10;Description automatically generated">
            <a:extLst>
              <a:ext uri="{FF2B5EF4-FFF2-40B4-BE49-F238E27FC236}">
                <a16:creationId xmlns:a16="http://schemas.microsoft.com/office/drawing/2014/main" id="{36B238F2-2857-544E-8AD3-AED1952A8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5065873" cy="68580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E42E6738-1097-D848-A34E-74053B1D6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90" y="5713629"/>
            <a:ext cx="1217550" cy="563880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B1D91A48-7ACA-AC4C-961A-3A2B06F35F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290" y="1852474"/>
            <a:ext cx="3802775" cy="328066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CFBBF3E-8312-B947-832D-CDD3E3286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76AA251-3835-8641-83B2-FAB7327B0A3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994074" y="2799440"/>
            <a:ext cx="6203852" cy="1259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FADD-F449-4640-B1B4-8B65C842EBF9}"/>
              </a:ext>
            </a:extLst>
          </p:cNvPr>
          <p:cNvSpPr txBox="1"/>
          <p:nvPr userDrawn="1"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sz="900" kern="12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0796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76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D855-4CD9-FC45-9379-29AA2918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0222" y="1951592"/>
            <a:ext cx="4222749" cy="43389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AE448-EA8B-3741-9051-021832094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510" y="219326"/>
            <a:ext cx="1217550" cy="56388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F1B571-98EE-5644-AF99-B840E321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C10A61-C3FE-6D42-9D75-3E01190582E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52016" y="1951592"/>
            <a:ext cx="4222749" cy="43389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19F95-A052-B345-B8CB-24664E9F155A}"/>
              </a:ext>
            </a:extLst>
          </p:cNvPr>
          <p:cNvSpPr txBox="1"/>
          <p:nvPr userDrawn="1"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900" kern="1200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1429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0">
            <a:extLst>
              <a:ext uri="{FF2B5EF4-FFF2-40B4-BE49-F238E27FC236}">
                <a16:creationId xmlns:a16="http://schemas.microsoft.com/office/drawing/2014/main" id="{01F82B3F-9873-EF4E-94EC-057DD4B20E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3721834" y="880677"/>
            <a:ext cx="7988142" cy="5366010"/>
          </a:xfrm>
          <a:prstGeom prst="corner">
            <a:avLst>
              <a:gd name="adj1" fmla="val 57242"/>
              <a:gd name="adj2" fmla="val 95740"/>
            </a:avLst>
          </a:prstGeom>
          <a:blipFill dpi="0" rotWithShape="0">
            <a:blip r:embed="rId2" cstate="email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EEB5A-8893-144A-91F5-C06A23DED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51929"/>
            <a:ext cx="2469469" cy="304136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A37C7-20CF-AC4A-BD08-C6142B1C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8430"/>
            <a:ext cx="4720887" cy="18540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24E5270-E663-6349-BFBE-6C5E5807A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54" y="6123851"/>
            <a:ext cx="1217550" cy="5638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995F14-BCAF-A943-B330-BDBF466216E3}"/>
              </a:ext>
            </a:extLst>
          </p:cNvPr>
          <p:cNvGrpSpPr/>
          <p:nvPr userDrawn="1"/>
        </p:nvGrpSpPr>
        <p:grpSpPr>
          <a:xfrm>
            <a:off x="3721835" y="773552"/>
            <a:ext cx="7988141" cy="2408473"/>
            <a:chOff x="3673920" y="736031"/>
            <a:chExt cx="7988141" cy="24084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DC6E15-79FC-9B4E-8E6B-F01C12947347}"/>
                </a:ext>
              </a:extLst>
            </p:cNvPr>
            <p:cNvSpPr/>
            <p:nvPr/>
          </p:nvSpPr>
          <p:spPr>
            <a:xfrm>
              <a:off x="6426113" y="736031"/>
              <a:ext cx="5235948" cy="110300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493B4-9D15-5940-B5ED-66732B4B293A}"/>
                </a:ext>
              </a:extLst>
            </p:cNvPr>
            <p:cNvSpPr/>
            <p:nvPr/>
          </p:nvSpPr>
          <p:spPr>
            <a:xfrm rot="5400000">
              <a:off x="6048976" y="1212201"/>
              <a:ext cx="860965" cy="10669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56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5F000-A2F0-714C-ADAA-960582B7C4AB}"/>
                </a:ext>
              </a:extLst>
            </p:cNvPr>
            <p:cNvSpPr/>
            <p:nvPr/>
          </p:nvSpPr>
          <p:spPr>
            <a:xfrm rot="16200000">
              <a:off x="5741965" y="2347501"/>
              <a:ext cx="1474993" cy="106693"/>
            </a:xfrm>
            <a:prstGeom prst="rect">
              <a:avLst/>
            </a:prstGeom>
            <a:gradFill>
              <a:gsLst>
                <a:gs pos="7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AD155-D0FF-8642-B412-219D327DA829}"/>
                </a:ext>
              </a:extLst>
            </p:cNvPr>
            <p:cNvSpPr/>
            <p:nvPr/>
          </p:nvSpPr>
          <p:spPr>
            <a:xfrm flipH="1">
              <a:off x="3673920" y="3034776"/>
              <a:ext cx="2858884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29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25A8C-1EFB-6341-8B8C-79B7C59F70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3957" y="696340"/>
            <a:ext cx="7622001" cy="5015143"/>
          </a:xfrm>
          <a:prstGeom prst="corner">
            <a:avLst>
              <a:gd name="adj1" fmla="val 78408"/>
              <a:gd name="adj2" fmla="val 117748"/>
            </a:avLst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1E7B94C-6884-7948-9EDC-3BED80DDD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36" y="686124"/>
            <a:ext cx="1217550" cy="5638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21AA497-2E05-2249-9F34-D8D24564233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C8A8FC-C281-7540-A2F1-0C7261C1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0C27EA-5D11-5546-8472-866F259E7BFC}"/>
              </a:ext>
            </a:extLst>
          </p:cNvPr>
          <p:cNvGrpSpPr/>
          <p:nvPr userDrawn="1"/>
        </p:nvGrpSpPr>
        <p:grpSpPr>
          <a:xfrm>
            <a:off x="3843957" y="582803"/>
            <a:ext cx="7628351" cy="1197932"/>
            <a:chOff x="3840781" y="580943"/>
            <a:chExt cx="7628351" cy="11979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15F3C6-7BE9-E34E-B778-A0FF431CC9C1}"/>
                </a:ext>
              </a:extLst>
            </p:cNvPr>
            <p:cNvSpPr/>
            <p:nvPr/>
          </p:nvSpPr>
          <p:spPr>
            <a:xfrm flipH="1">
              <a:off x="3840781" y="580944"/>
              <a:ext cx="5970185" cy="113536"/>
            </a:xfrm>
            <a:prstGeom prst="rect">
              <a:avLst/>
            </a:prstGeom>
            <a:gradFill>
              <a:gsLst>
                <a:gs pos="7000">
                  <a:srgbClr val="00FFFF"/>
                </a:gs>
                <a:gs pos="79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83E426-A956-204B-922C-C9B114A51E89}"/>
                </a:ext>
              </a:extLst>
            </p:cNvPr>
            <p:cNvSpPr/>
            <p:nvPr/>
          </p:nvSpPr>
          <p:spPr>
            <a:xfrm>
              <a:off x="9757159" y="1669147"/>
              <a:ext cx="1711973" cy="109728"/>
            </a:xfrm>
            <a:prstGeom prst="rect">
              <a:avLst/>
            </a:prstGeom>
            <a:gradFill>
              <a:gsLst>
                <a:gs pos="9000">
                  <a:srgbClr val="00FFFF"/>
                </a:gs>
                <a:gs pos="6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4F2D43-E606-9E4C-B3E1-C3F4607A4260}"/>
                </a:ext>
              </a:extLst>
            </p:cNvPr>
            <p:cNvSpPr/>
            <p:nvPr/>
          </p:nvSpPr>
          <p:spPr>
            <a:xfrm rot="5400000" flipH="1">
              <a:off x="9201318" y="1125045"/>
              <a:ext cx="1197932" cy="10972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80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lying, plane, bird&#10;&#10;Description automatically generated">
            <a:extLst>
              <a:ext uri="{FF2B5EF4-FFF2-40B4-BE49-F238E27FC236}">
                <a16:creationId xmlns:a16="http://schemas.microsoft.com/office/drawing/2014/main" id="{64D9EE0F-6494-1A4B-AB72-3C7AE9F28F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443" cy="6858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84FFD0-FE9F-7B4A-B7A3-7CE892EF9B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7648" y="546137"/>
            <a:ext cx="7578309" cy="5618863"/>
          </a:xfrm>
          <a:prstGeom prst="corner">
            <a:avLst>
              <a:gd name="adj1" fmla="val 80709"/>
              <a:gd name="adj2" fmla="val 104483"/>
            </a:avLst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E8B4190-7A7B-3447-AACA-71ED88EA3D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36" y="686124"/>
            <a:ext cx="1217550" cy="56388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BBA3D3B-F75B-7247-96EC-42A55EF769A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A623E1-FED3-3B47-8817-14EF8A883FB7}"/>
              </a:ext>
            </a:extLst>
          </p:cNvPr>
          <p:cNvGrpSpPr/>
          <p:nvPr userDrawn="1"/>
        </p:nvGrpSpPr>
        <p:grpSpPr>
          <a:xfrm>
            <a:off x="3887648" y="438917"/>
            <a:ext cx="7578438" cy="1195570"/>
            <a:chOff x="3884346" y="453875"/>
            <a:chExt cx="7578438" cy="11955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90177E-9537-5F45-AFBE-4A490F8D6F92}"/>
                </a:ext>
              </a:extLst>
            </p:cNvPr>
            <p:cNvSpPr/>
            <p:nvPr/>
          </p:nvSpPr>
          <p:spPr>
            <a:xfrm flipH="1">
              <a:off x="3884346" y="453875"/>
              <a:ext cx="5975988" cy="108513"/>
            </a:xfrm>
            <a:prstGeom prst="rect">
              <a:avLst/>
            </a:prstGeom>
            <a:gradFill>
              <a:gsLst>
                <a:gs pos="7000">
                  <a:srgbClr val="00FFFF"/>
                </a:gs>
                <a:gs pos="79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69BA91-4DC2-7049-92BF-1B3EAE687357}"/>
                </a:ext>
              </a:extLst>
            </p:cNvPr>
            <p:cNvSpPr/>
            <p:nvPr/>
          </p:nvSpPr>
          <p:spPr>
            <a:xfrm rot="5400000" flipH="1">
              <a:off x="9264368" y="944309"/>
              <a:ext cx="1080817" cy="11111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11978C-319D-DE49-9152-FBF63531B669}"/>
                </a:ext>
              </a:extLst>
            </p:cNvPr>
            <p:cNvSpPr/>
            <p:nvPr/>
          </p:nvSpPr>
          <p:spPr>
            <a:xfrm>
              <a:off x="9750298" y="1538958"/>
              <a:ext cx="1712486" cy="110487"/>
            </a:xfrm>
            <a:prstGeom prst="rect">
              <a:avLst/>
            </a:prstGeom>
            <a:gradFill>
              <a:gsLst>
                <a:gs pos="9000">
                  <a:srgbClr val="00FFFF"/>
                </a:gs>
                <a:gs pos="6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BB3F20F-B263-4446-8E1A-6206F569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6F743E-C74B-214B-B173-9EFE2CD82F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7611A3-7DA6-4941-8266-CCDEC1D5B7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93905" y="537158"/>
            <a:ext cx="7570949" cy="5799726"/>
          </a:xfrm>
          <a:prstGeom prst="corner">
            <a:avLst>
              <a:gd name="adj1" fmla="val 83572"/>
              <a:gd name="adj2" fmla="val 113968"/>
            </a:avLst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A158107-483F-AE4B-81A6-57EC0902E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54" y="6123851"/>
            <a:ext cx="1217550" cy="563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6ACA9C-A609-644F-AC2C-E5909405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A3DAFB7-60E6-1441-B24D-9C1F734F58B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26042" y="1371538"/>
            <a:ext cx="2583215" cy="344430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4E7D76-C3ED-8641-B474-65A69EB4CAD3}"/>
              </a:ext>
            </a:extLst>
          </p:cNvPr>
          <p:cNvGrpSpPr/>
          <p:nvPr userDrawn="1"/>
        </p:nvGrpSpPr>
        <p:grpSpPr>
          <a:xfrm>
            <a:off x="3893905" y="434340"/>
            <a:ext cx="7570949" cy="1059565"/>
            <a:chOff x="3893905" y="434339"/>
            <a:chExt cx="7570949" cy="10595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80F71C-3C06-414A-B4F3-EA00E023389F}"/>
                </a:ext>
              </a:extLst>
            </p:cNvPr>
            <p:cNvSpPr/>
            <p:nvPr/>
          </p:nvSpPr>
          <p:spPr>
            <a:xfrm flipH="1">
              <a:off x="3893905" y="434339"/>
              <a:ext cx="6713955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91A517-7BE4-1947-9D32-E2AC4C6021B3}"/>
                </a:ext>
              </a:extLst>
            </p:cNvPr>
            <p:cNvSpPr/>
            <p:nvPr/>
          </p:nvSpPr>
          <p:spPr>
            <a:xfrm rot="5400000" flipH="1">
              <a:off x="10127459" y="906370"/>
              <a:ext cx="848793" cy="110368"/>
            </a:xfrm>
            <a:prstGeom prst="rect">
              <a:avLst/>
            </a:prstGeom>
            <a:gradFill>
              <a:gsLst>
                <a:gs pos="9700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09379-08CB-F142-8445-073D64045AF1}"/>
                </a:ext>
              </a:extLst>
            </p:cNvPr>
            <p:cNvSpPr/>
            <p:nvPr/>
          </p:nvSpPr>
          <p:spPr>
            <a:xfrm>
              <a:off x="10497148" y="1381850"/>
              <a:ext cx="967706" cy="112054"/>
            </a:xfrm>
            <a:prstGeom prst="rect">
              <a:avLst/>
            </a:prstGeom>
            <a:gradFill>
              <a:gsLst>
                <a:gs pos="10000">
                  <a:srgbClr val="D92D8A"/>
                </a:gs>
                <a:gs pos="61000">
                  <a:srgbClr val="F8C93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22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1F921-75B0-9943-B1DF-025B2C48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FDCEF-2E0F-6748-B31C-B51229149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blue sky&#10;&#10;Description automatically generated">
            <a:extLst>
              <a:ext uri="{FF2B5EF4-FFF2-40B4-BE49-F238E27FC236}">
                <a16:creationId xmlns:a16="http://schemas.microsoft.com/office/drawing/2014/main" id="{E2B0E723-963E-D746-9C64-1044790CE17F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6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8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88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7" r:id="rId19"/>
    <p:sldLayoutId id="2147483686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523089.3523094" TargetMode="External"/><Relationship Id="rId2" Type="http://schemas.openxmlformats.org/officeDocument/2006/relationships/hyperlink" Target="https://www.researchgate.net/publication/302026832_Using_Big_Data_Analytics_for_developing_Crime_Predictive_Mode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pscience.iop.org/article/10.1088/1742-6596/1916/1/012168/pdf" TargetMode="External"/><Relationship Id="rId4" Type="http://schemas.openxmlformats.org/officeDocument/2006/relationships/hyperlink" Target="https://www.jetir.org/papers/JETIR2107201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EE7E-78DF-CB43-BB57-897A3D5D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7" y="2023636"/>
            <a:ext cx="8984543" cy="1325563"/>
          </a:xfrm>
        </p:spPr>
        <p:txBody>
          <a:bodyPr>
            <a:normAutofit/>
          </a:bodyPr>
          <a:lstStyle/>
          <a:p>
            <a:r>
              <a:rPr lang="en-US" dirty="0"/>
              <a:t>Crime Data Analysis and Visualization using Machine Learning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D8AB445-4BAA-5242-BAB6-BE83A428B8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4" y="5634555"/>
            <a:ext cx="1863402" cy="862991"/>
          </a:xfrm>
          <a:prstGeom prst="rect">
            <a:avLst/>
          </a:prstGeom>
        </p:spPr>
      </p:pic>
      <p:sp>
        <p:nvSpPr>
          <p:cNvPr id="4" name="Google Shape;149;p1">
            <a:extLst>
              <a:ext uri="{FF2B5EF4-FFF2-40B4-BE49-F238E27FC236}">
                <a16:creationId xmlns:a16="http://schemas.microsoft.com/office/drawing/2014/main" id="{550ED906-6F81-A774-914F-1D182FCEFB35}"/>
              </a:ext>
            </a:extLst>
          </p:cNvPr>
          <p:cNvSpPr txBox="1">
            <a:spLocks/>
          </p:cNvSpPr>
          <p:nvPr/>
        </p:nvSpPr>
        <p:spPr>
          <a:xfrm>
            <a:off x="1139470" y="3572649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Mentor: Dr. Samira Zad</a:t>
            </a:r>
            <a:endParaRPr lang="es-ES" sz="2000" dirty="0">
              <a:solidFill>
                <a:srgbClr val="0070C0"/>
              </a:solidFill>
            </a:endParaRPr>
          </a:p>
          <a:p>
            <a:pPr marL="0" indent="0" algn="ctr"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Ananda Mondal</a:t>
            </a:r>
          </a:p>
          <a:p>
            <a:pPr marL="0" indent="0" algn="ctr"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sz="2000" dirty="0">
                <a:solidFill>
                  <a:srgbClr val="0070C0"/>
                </a:solidFill>
                <a:latin typeface="Times New Roman"/>
                <a:cs typeface="Times New Roman"/>
                <a:sym typeface="Times New Roman"/>
              </a:rPr>
              <a:t>Panel member: Dr.Niemah Osman </a:t>
            </a:r>
            <a:endParaRPr lang="es-ES" sz="2000" dirty="0">
              <a:solidFill>
                <a:srgbClr val="0070C0"/>
              </a:solidFill>
            </a:endParaRPr>
          </a:p>
        </p:txBody>
      </p:sp>
      <p:sp>
        <p:nvSpPr>
          <p:cNvPr id="5" name="Google Shape;149;p1">
            <a:extLst>
              <a:ext uri="{FF2B5EF4-FFF2-40B4-BE49-F238E27FC236}">
                <a16:creationId xmlns:a16="http://schemas.microsoft.com/office/drawing/2014/main" id="{4FA03DB2-36C2-43C6-86E2-92C806D1E7DC}"/>
              </a:ext>
            </a:extLst>
          </p:cNvPr>
          <p:cNvSpPr txBox="1">
            <a:spLocks/>
          </p:cNvSpPr>
          <p:nvPr/>
        </p:nvSpPr>
        <p:spPr>
          <a:xfrm>
            <a:off x="7543280" y="5853499"/>
            <a:ext cx="426409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 Rajitha Bhogapadi - 6384969</a:t>
            </a:r>
          </a:p>
          <a:p>
            <a:pPr marL="0" indent="0" algn="r">
              <a:buClr>
                <a:schemeClr val="lt1"/>
              </a:buClr>
              <a:buSzPct val="100000"/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Tribhuvan Reddy Kothapally - 6439229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60677-89D4-A7EC-68E4-B5F9BCC69923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128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4FA3-07DD-BAB7-5CB5-7F494DD3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F3D4E8A-FC2A-C096-1127-06046A41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040" y="1368242"/>
            <a:ext cx="7510718" cy="84592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CBBA386-DBD0-E501-7011-CD8ECD5BA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285055"/>
              </p:ext>
            </p:extLst>
          </p:nvPr>
        </p:nvGraphicFramePr>
        <p:xfrm>
          <a:off x="1285875" y="1759544"/>
          <a:ext cx="9925050" cy="364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52EA46-10F6-7806-B41F-2B87207F80E8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0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0B39-FC50-CBE3-07B8-AF2451F3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1E261-48BA-2438-B831-2FE283D4957A}"/>
              </a:ext>
            </a:extLst>
          </p:cNvPr>
          <p:cNvSpPr txBox="1">
            <a:spLocks/>
          </p:cNvSpPr>
          <p:nvPr/>
        </p:nvSpPr>
        <p:spPr>
          <a:xfrm>
            <a:off x="1724025" y="2463184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/>
              <a:t>We are using Azure, Apache Spark and Python libraries to process the data.</a:t>
            </a:r>
          </a:p>
          <a:p>
            <a:pPr marL="342900" indent="-342900"/>
            <a:r>
              <a:rPr lang="en-US" sz="2000" dirty="0"/>
              <a:t>We collect data from FBI services</a:t>
            </a:r>
          </a:p>
          <a:p>
            <a:pPr marL="342900" indent="-342900"/>
            <a:r>
              <a:rPr lang="en-US" sz="2000" dirty="0"/>
              <a:t>We will store the data in the Azure Blob Storage.</a:t>
            </a:r>
          </a:p>
          <a:p>
            <a:pPr marL="342900" indent="-342900"/>
            <a:r>
              <a:rPr lang="en-US" sz="2000" dirty="0"/>
              <a:t>We will use spark clustering in Azure Databricks to transform and cleanse the data.</a:t>
            </a:r>
          </a:p>
          <a:p>
            <a:pPr marL="342900" indent="-342900"/>
            <a:r>
              <a:rPr lang="en-US" sz="2000" dirty="0"/>
              <a:t>We will store the processed data and will process it for analytics through Azure Databricks ML.</a:t>
            </a:r>
          </a:p>
          <a:p>
            <a:pPr marL="342900" indent="-342900"/>
            <a:r>
              <a:rPr lang="en-US" sz="2000" dirty="0"/>
              <a:t>Finally, we use Power BI to develop the visualization application where we can see the results of our data.</a:t>
            </a:r>
          </a:p>
          <a:p>
            <a:pPr marL="285750" indent="-285750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2A328-2C2F-6915-A024-11E4030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65" y="1368242"/>
            <a:ext cx="7510718" cy="84592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7335B-B5D8-DFAA-FC6E-93B1C7AEB382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47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2DBF8-BF8A-2E1B-FAD6-4284BE9D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F06D68B-65A8-5CC3-4F19-5355A95B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65" y="1041671"/>
            <a:ext cx="7510718" cy="845923"/>
          </a:xfrm>
        </p:spPr>
        <p:txBody>
          <a:bodyPr/>
          <a:lstStyle/>
          <a:p>
            <a:r>
              <a:rPr lang="en-US" dirty="0"/>
              <a:t>Implementation(Video)</a:t>
            </a:r>
          </a:p>
        </p:txBody>
      </p:sp>
      <p:pic>
        <p:nvPicPr>
          <p:cNvPr id="3" name="2024-11-20 20-04-54">
            <a:hlinkClick r:id="" action="ppaction://media"/>
            <a:extLst>
              <a:ext uri="{FF2B5EF4-FFF2-40B4-BE49-F238E27FC236}">
                <a16:creationId xmlns:a16="http://schemas.microsoft.com/office/drawing/2014/main" id="{F1E1D482-2D5D-116E-9AB7-F534B101B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0768" y="1987938"/>
            <a:ext cx="7657580" cy="430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59B4E-BA08-2B37-E73A-6438E5A34921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76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C07B-8E08-E0C1-0356-7E611AA0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F032AE3F-611C-0565-7456-3DB45CE9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13" y="2513896"/>
            <a:ext cx="4315182" cy="243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9C90FF-5318-F6EE-CF00-92C030FE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1368242"/>
            <a:ext cx="7510718" cy="84592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ED113-0FFA-EB57-DED3-A6B7DB10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29" y="2513896"/>
            <a:ext cx="4792126" cy="243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E7E7AD-4189-2558-A44B-DDC42528908C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5613095" y="3731266"/>
            <a:ext cx="994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0BCF0C-8D8C-EB88-AAD0-8C5AE516845B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24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6A32-3452-C7FC-305D-89630A0A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FC347D-6C91-BC7F-2E5F-0F4A60D75BF5}"/>
              </a:ext>
            </a:extLst>
          </p:cNvPr>
          <p:cNvSpPr txBox="1">
            <a:spLocks/>
          </p:cNvSpPr>
          <p:nvPr/>
        </p:nvSpPr>
        <p:spPr>
          <a:xfrm>
            <a:off x="1724025" y="2080629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n-US" sz="2000" dirty="0"/>
              <a:t>Exponential Smoothing Model</a:t>
            </a:r>
          </a:p>
          <a:p>
            <a:pPr marL="342900" indent="-342900" algn="just"/>
            <a:r>
              <a:rPr lang="en-US" sz="2000" dirty="0"/>
              <a:t>Random Forest Classifier</a:t>
            </a:r>
          </a:p>
          <a:p>
            <a:pPr marL="342900" indent="-342900" algn="just"/>
            <a:r>
              <a:rPr lang="en-US" sz="2000" dirty="0"/>
              <a:t>Random Forest Regressor</a:t>
            </a:r>
          </a:p>
          <a:p>
            <a:pPr marL="342900" indent="-342900" algn="just"/>
            <a:r>
              <a:rPr lang="en-US" sz="2000" dirty="0"/>
              <a:t>Ensemble Model</a:t>
            </a:r>
          </a:p>
          <a:p>
            <a:pPr marL="342900" indent="-342900" algn="just"/>
            <a:r>
              <a:rPr lang="en-US" sz="2000" dirty="0"/>
              <a:t>K-means Clustering</a:t>
            </a:r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CD0B57-5C12-511D-1639-4B6CBF9D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189" y="1069662"/>
            <a:ext cx="7510718" cy="845923"/>
          </a:xfrm>
        </p:spPr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8FDC8-B426-8752-31A5-1E767B86BF02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16283-B122-1D80-F972-B0F6B6A5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676418"/>
            <a:ext cx="5073073" cy="3265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417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BAAA-E992-B0D7-4A9C-EA5AE3D0D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E0DC46-3A93-C93F-63BD-C1118C8A12AE}"/>
              </a:ext>
            </a:extLst>
          </p:cNvPr>
          <p:cNvSpPr txBox="1">
            <a:spLocks/>
          </p:cNvSpPr>
          <p:nvPr/>
        </p:nvSpPr>
        <p:spPr>
          <a:xfrm>
            <a:off x="1724025" y="2080629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n-US" sz="2000" dirty="0"/>
              <a:t>2024 Total Crime Prediction by State</a:t>
            </a:r>
          </a:p>
          <a:p>
            <a:pPr marL="342900" indent="-342900" algn="just"/>
            <a:r>
              <a:rPr lang="en-US" sz="2000" dirty="0"/>
              <a:t>2025 Total Crime Prediction by State</a:t>
            </a:r>
          </a:p>
          <a:p>
            <a:pPr marL="342900" indent="-342900" algn="just"/>
            <a:r>
              <a:rPr lang="en-US" sz="2000" dirty="0"/>
              <a:t>Top 3 Crimes by City</a:t>
            </a:r>
          </a:p>
          <a:p>
            <a:pPr marL="342900" indent="-342900" algn="just"/>
            <a:r>
              <a:rPr lang="en-US" sz="2000" dirty="0"/>
              <a:t>Most Likely to Occur Crimes Prediction by City</a:t>
            </a:r>
          </a:p>
          <a:p>
            <a:pPr marL="342900" indent="-342900" algn="just"/>
            <a:r>
              <a:rPr lang="en-US" sz="2000" dirty="0"/>
              <a:t>Risk Prediction by City</a:t>
            </a:r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0E4E8-DA6D-0D4E-EB5E-75155FF3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189" y="1069662"/>
            <a:ext cx="7510718" cy="845923"/>
          </a:xfrm>
        </p:spPr>
        <p:txBody>
          <a:bodyPr/>
          <a:lstStyle/>
          <a:p>
            <a:r>
              <a:rPr lang="en-US" dirty="0"/>
              <a:t>Target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27F20-F267-B754-D61E-F3929C7C1A70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092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059D0-CC12-CBD7-0AFB-1380B898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D4F73D-C4F6-14E8-8AEB-EF6540F8D720}"/>
              </a:ext>
            </a:extLst>
          </p:cNvPr>
          <p:cNvSpPr txBox="1">
            <a:spLocks/>
          </p:cNvSpPr>
          <p:nvPr/>
        </p:nvSpPr>
        <p:spPr>
          <a:xfrm>
            <a:off x="1378792" y="2134908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Exponential Smoothing Model</a:t>
            </a:r>
          </a:p>
          <a:p>
            <a:pPr algn="just"/>
            <a:r>
              <a:rPr lang="en-US" sz="2000" dirty="0"/>
              <a:t>Accuracy</a:t>
            </a:r>
            <a:r>
              <a:rPr lang="en-US" sz="2000"/>
              <a:t>: 91.79%</a:t>
            </a:r>
            <a:endParaRPr lang="en-US" sz="2000" dirty="0"/>
          </a:p>
          <a:p>
            <a:pPr marL="342900" indent="-342900" algn="just"/>
            <a:endParaRPr lang="en-US" sz="2000" dirty="0"/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781B1-71B7-173F-72DD-CEB9A8A5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64" y="1031952"/>
            <a:ext cx="8396340" cy="84592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Crime Predictions by State and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89E1-04E8-1D0C-88C6-DF869BF1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50" y="2135006"/>
            <a:ext cx="6270411" cy="3722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33D74-7281-A979-A0E1-7617E97D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54" y="3110255"/>
            <a:ext cx="4299280" cy="845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7B5A0-86B1-E593-4389-7798086D0E25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31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CA3-5160-9D64-1503-99001D8A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00A90A-1B22-31B0-5A1C-83B4E4A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64" y="1031952"/>
            <a:ext cx="8396340" cy="84592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Crime Predictions by State and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3D7EA-B626-C508-7AEC-F76D7EB0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05" y="1877875"/>
            <a:ext cx="7094835" cy="4168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ED7BA-62E8-4311-20BA-22E37BE51F51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64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37ADD-B940-A31E-9547-2F46ECAC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57A189-BD94-056E-7F3F-C1DDEE6AACB9}"/>
              </a:ext>
            </a:extLst>
          </p:cNvPr>
          <p:cNvSpPr txBox="1">
            <a:spLocks/>
          </p:cNvSpPr>
          <p:nvPr/>
        </p:nvSpPr>
        <p:spPr>
          <a:xfrm>
            <a:off x="1724025" y="2175871"/>
            <a:ext cx="9191625" cy="3394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Random Forest Regressor</a:t>
            </a:r>
          </a:p>
          <a:p>
            <a:pPr marL="342900" indent="-342900" algn="just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E31FDD-7068-FAE8-71E4-4E3CD2E5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1131102"/>
            <a:ext cx="7510718" cy="845923"/>
          </a:xfrm>
        </p:spPr>
        <p:txBody>
          <a:bodyPr>
            <a:noAutofit/>
          </a:bodyPr>
          <a:lstStyle/>
          <a:p>
            <a:r>
              <a:rPr lang="en-IN" dirty="0"/>
              <a:t>Geographical Distribution of Crimes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29CC-58AE-A19D-876C-BA9991C9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65" y="2576051"/>
            <a:ext cx="3748444" cy="1051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E6B46-30DE-AF28-ECAC-3469E142A5EF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18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C45A22-3564-08FA-D795-991BFA44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20" y="2576051"/>
            <a:ext cx="6756052" cy="331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3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63221-B63B-06F3-4314-B0AB61B6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F7C575D-5767-F78B-B557-B0750CD1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41" y="1047181"/>
            <a:ext cx="7510718" cy="84592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Top Crime Type Prediction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9CD92-8A4E-BC76-E733-BC8B851D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72" y="2129056"/>
            <a:ext cx="6693159" cy="3508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0B44F-13D0-B1D7-E9EE-733AE99BE857}"/>
              </a:ext>
            </a:extLst>
          </p:cNvPr>
          <p:cNvSpPr txBox="1"/>
          <p:nvPr/>
        </p:nvSpPr>
        <p:spPr>
          <a:xfrm>
            <a:off x="1253412" y="2250296"/>
            <a:ext cx="3965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GradientBoostingClassifier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111F1-BD67-9A4A-E73D-8C5B8543AA7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50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51D1019-AE91-F2B4-DE51-03ACDB867C7E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bg1"/>
                </a:solidFill>
              </a:rPr>
              <a:t>Introduction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Objectives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Proposed Solution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Previous Work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Dataset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Architecture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Algorithms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Implementation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Conclusion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References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D37F8B-722B-C422-B9C0-0D250A5A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2F499-8B9E-B970-247A-B0DC660660A9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11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62C-3695-240F-0187-B80A4B24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3880DBD-FBAF-E204-3CB8-853A8C84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880" y="747643"/>
            <a:ext cx="7510718" cy="845923"/>
          </a:xfrm>
        </p:spPr>
        <p:txBody>
          <a:bodyPr>
            <a:normAutofit/>
          </a:bodyPr>
          <a:lstStyle/>
          <a:p>
            <a:r>
              <a:rPr lang="en-IN" sz="3200" dirty="0"/>
              <a:t>Top Crime Type Prediction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47613-DA97-B456-2903-9914CCE8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94" y="1593566"/>
            <a:ext cx="6913857" cy="4810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9320CD-403E-4ECD-59B0-9CD9B65E4529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609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5C008-D74E-1563-01CD-967A27AA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0E8D142-126C-5451-4052-C38A2D83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77" y="1050430"/>
            <a:ext cx="7510718" cy="84592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Top Crime Type Prediction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7852C-9A59-754F-26C7-FA123742CEF9}"/>
              </a:ext>
            </a:extLst>
          </p:cNvPr>
          <p:cNvSpPr txBox="1"/>
          <p:nvPr/>
        </p:nvSpPr>
        <p:spPr>
          <a:xfrm>
            <a:off x="1253412" y="2250296"/>
            <a:ext cx="396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14180-3171-3A49-D5F0-ADE876E6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51" y="2749099"/>
            <a:ext cx="4419983" cy="230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419726-A1EA-440E-A993-AF21385E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15" y="2036374"/>
            <a:ext cx="5177931" cy="3726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4268E9-5BCF-646C-44A4-34E97FFAD525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240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45FD-E5A5-B469-D380-4BC8E9E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82ACC23-E293-BB25-628F-90609804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48" y="1033505"/>
            <a:ext cx="7510718" cy="84592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Future Crime Hotspot Identification: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BB8DB-3131-3581-D033-608977AD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07" y="2131479"/>
            <a:ext cx="5574198" cy="3956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4B290-11D1-BA37-061D-99971CCD7EC9}"/>
              </a:ext>
            </a:extLst>
          </p:cNvPr>
          <p:cNvSpPr txBox="1"/>
          <p:nvPr/>
        </p:nvSpPr>
        <p:spPr>
          <a:xfrm>
            <a:off x="1253412" y="2131479"/>
            <a:ext cx="3965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 Algorithm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Categorizes crime 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resource allocation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decision 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33B6-806A-FA8C-24E6-CC7BE32E6C2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414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A965-46A8-C474-C9A1-889049A7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B35D8B7-759B-C3CD-68A7-4F7BE6CB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28" y="888242"/>
            <a:ext cx="7510718" cy="845923"/>
          </a:xfrm>
        </p:spPr>
        <p:txBody>
          <a:bodyPr/>
          <a:lstStyle/>
          <a:p>
            <a:r>
              <a:rPr lang="en-IN" dirty="0"/>
              <a:t>Future Crime Hotspot Identification: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E749A-7407-EEAD-9A3A-D44CB57D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1" y="2084649"/>
            <a:ext cx="5528035" cy="31697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CC54A-7F00-DFD1-CC5A-1BBC9568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50" y="2084648"/>
            <a:ext cx="5072739" cy="3169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BE95B-CD0D-A728-D7C3-52C7E8B2638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295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8462-705D-C43F-7760-3AADA3950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1FB9DBF-3622-5A8C-FAFB-DF065943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28" y="1033505"/>
            <a:ext cx="7510718" cy="845923"/>
          </a:xfrm>
        </p:spPr>
        <p:txBody>
          <a:bodyPr>
            <a:normAutofit fontScale="90000"/>
          </a:bodyPr>
          <a:lstStyle/>
          <a:p>
            <a:r>
              <a:rPr lang="en-IN" dirty="0"/>
              <a:t>ML Model Generated Results(Data Sets)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1695D-ECCE-44EC-B170-9D658152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92" y="2008419"/>
            <a:ext cx="6675698" cy="1486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FA62C-5DD7-23FF-4029-314FF3C8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2008419"/>
            <a:ext cx="2874234" cy="1615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B08E8-7E82-F6C0-CCB7-824F3D5C589D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24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C4D62-BE73-1BB6-9A88-D654C5BD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76" y="3653071"/>
            <a:ext cx="5337422" cy="29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A8F5-7C36-CB75-DF9A-A15EFDAD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F8C037-7BEB-109E-3BC6-EA8F2D6DE386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The Power BI is a data visualization tool used to build interactive visual reports and dashboards.</a:t>
            </a:r>
          </a:p>
          <a:p>
            <a:pPr marL="457200" indent="-457200"/>
            <a:endParaRPr lang="en-US" sz="2000" dirty="0">
              <a:solidFill>
                <a:schemeClr val="bg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Using Power BI, the following were created</a:t>
            </a:r>
          </a:p>
          <a:p>
            <a:pPr marL="514350" indent="-51435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Crime Data Visualization on a hotspots map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Crime Distribution visuals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Crime Table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92D74-3339-39AE-1175-1D31E421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5895B-34EF-84F1-416E-1068D72418E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551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08C12-7EA3-307A-E1D4-D4656262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8E9048-7B35-B441-52EA-A6C16D27F02B}"/>
              </a:ext>
            </a:extLst>
          </p:cNvPr>
          <p:cNvSpPr txBox="1">
            <a:spLocks/>
          </p:cNvSpPr>
          <p:nvPr/>
        </p:nvSpPr>
        <p:spPr>
          <a:xfrm>
            <a:off x="1322744" y="1643874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Interactive dashboard to monitor the future crime</a:t>
            </a: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654EB-0063-DF5C-D294-A74C1430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43" y="318311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320FF-4458-E2AD-2235-3156AD72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55" y="2063987"/>
            <a:ext cx="7292972" cy="409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87ADD-37AF-A70D-7D49-AB9A3ADF0C92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42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747C-FDA2-22B6-EC0D-0427D47A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9C15-0F90-8507-8093-C9837274B9A4}"/>
              </a:ext>
            </a:extLst>
          </p:cNvPr>
          <p:cNvSpPr txBox="1">
            <a:spLocks/>
          </p:cNvSpPr>
          <p:nvPr/>
        </p:nvSpPr>
        <p:spPr>
          <a:xfrm>
            <a:off x="1322744" y="1643874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bg1"/>
                </a:solidFill>
              </a:rPr>
              <a:t>Interactive dashboard to monitor the crime</a:t>
            </a: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BC40A-CDB1-1BBA-D590-6C1A4EAF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43" y="318311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ADD06-4124-2C96-EC90-6617D2E9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1" y="2257881"/>
            <a:ext cx="7700521" cy="4161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2739C-39B3-04A1-BB36-CCF8F66F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96" y="4999429"/>
            <a:ext cx="1200861" cy="1294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60180-D318-A08F-335D-7D277902A88B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333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9076C-54D0-426B-13A4-F211B050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7B883B-4689-FB6A-D528-88B4B22F7B2E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C5ADF-FC2B-FDC1-2B13-6A3761A1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906E4-FFE2-149D-A541-D36D6EF8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43" y="1872970"/>
            <a:ext cx="8207114" cy="4804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8EC6D-E2E9-F505-0CB6-874FEC73086D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992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B3A8-FB09-DF18-969E-9739B772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169EF-5FBF-DB0A-413D-F65B0922291F}"/>
              </a:ext>
            </a:extLst>
          </p:cNvPr>
          <p:cNvSpPr txBox="1">
            <a:spLocks/>
          </p:cNvSpPr>
          <p:nvPr/>
        </p:nvSpPr>
        <p:spPr>
          <a:xfrm>
            <a:off x="1089479" y="1870668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BA3E2-D7DE-2677-301D-AC1C0520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8" y="545105"/>
            <a:ext cx="9784513" cy="1325563"/>
          </a:xfrm>
        </p:spPr>
        <p:txBody>
          <a:bodyPr/>
          <a:lstStyle/>
          <a:p>
            <a:r>
              <a:rPr lang="en-US" dirty="0"/>
              <a:t>Crime Data Visualization on a hotspots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84896-16C1-7804-541B-0248BEB1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11" y="1711206"/>
            <a:ext cx="7993472" cy="4498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ABB2B-256D-0858-F336-80FF6C6EADCE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1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D4B0-F7A4-1965-447E-D500841BD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E75695-758A-6247-9A75-24527F7D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C1CCF-C05C-9EE4-8667-9AE9FF04C91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1F8C0E-46BF-470F-931B-C1F69B93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5" t="7226" r="9938" b="1277"/>
          <a:stretch/>
        </p:blipFill>
        <p:spPr>
          <a:xfrm>
            <a:off x="1590220" y="2497394"/>
            <a:ext cx="1746689" cy="1764472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74035E-FD71-4C26-522B-E4C9DE6931C8}"/>
              </a:ext>
            </a:extLst>
          </p:cNvPr>
          <p:cNvSpPr txBox="1"/>
          <p:nvPr/>
        </p:nvSpPr>
        <p:spPr>
          <a:xfrm>
            <a:off x="993058" y="4491479"/>
            <a:ext cx="2753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1.  Crime impacts quality of life and economy.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E85C0-9FD6-7770-AC0D-5AA217BDC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7" t="11644" r="10268" b="14393"/>
          <a:stretch/>
        </p:blipFill>
        <p:spPr>
          <a:xfrm>
            <a:off x="5283374" y="2497393"/>
            <a:ext cx="1819210" cy="1764472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8E9159-3DBD-EB78-01AD-52E9D6905940}"/>
              </a:ext>
            </a:extLst>
          </p:cNvPr>
          <p:cNvSpPr txBox="1"/>
          <p:nvPr/>
        </p:nvSpPr>
        <p:spPr>
          <a:xfrm>
            <a:off x="4816462" y="4491479"/>
            <a:ext cx="2753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2. The project predicts crime trends using FBI data.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40CFD-0EFA-A1E5-093D-A81D77265B65}"/>
              </a:ext>
            </a:extLst>
          </p:cNvPr>
          <p:cNvSpPr txBox="1"/>
          <p:nvPr/>
        </p:nvSpPr>
        <p:spPr>
          <a:xfrm>
            <a:off x="8445911" y="4491480"/>
            <a:ext cx="2920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 Analytical &amp; Visual Solution will helps in predicting &amp; highlight crimes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C466F5-9A9D-7B56-538A-3A8EB355D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0" t="8481" r="13647" b="10798"/>
          <a:stretch/>
        </p:blipFill>
        <p:spPr>
          <a:xfrm>
            <a:off x="8873299" y="2497394"/>
            <a:ext cx="1746688" cy="18857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937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7A9CA-304A-04B4-9D54-65DA0B86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F749B-9226-6BD1-92AD-1771B0399149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D4A9C-5189-9560-06D9-BBF5179D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9784513" cy="1325563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Distribution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FEB1E-8869-48CF-375A-B86FB387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85" y="1960151"/>
            <a:ext cx="8052629" cy="4445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6AA8B-8D29-B490-C083-7BB0C784588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20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69494-2D0E-FCD2-8DAA-DF74E173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14316-2E8E-D77D-0CEA-C9DC3F33A476}"/>
              </a:ext>
            </a:extLst>
          </p:cNvPr>
          <p:cNvSpPr txBox="1">
            <a:spLocks/>
          </p:cNvSpPr>
          <p:nvPr/>
        </p:nvSpPr>
        <p:spPr>
          <a:xfrm>
            <a:off x="1388059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88C0B-4094-C21B-468B-6517CA6F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058" y="766762"/>
            <a:ext cx="9784513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Risk Areas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1040-7F8E-1792-51A2-B6DCB5F0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88" y="1939147"/>
            <a:ext cx="8961897" cy="3284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D039E-2CD7-225A-0695-3FCFD66A4D5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74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4E2C9-E654-FDE2-53F5-4E425C13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CE0B04-1A27-B317-F83E-D9C31AC51748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690603-016F-C581-98E1-2A631E0A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9784513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Risk Areas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7C05A-217F-E254-19C5-0368419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44" y="1958199"/>
            <a:ext cx="889331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7F58B-7934-FE1A-12EC-C9B212F9F6B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7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B62C-C32D-BB20-AA0F-D1D1B6E0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C5B7A-8D1F-665A-E8FD-9F93F90342A0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DCC56-24AC-C055-ACDC-7DD643BD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54F7042-68A6-3D0E-E715-26A11FFEA118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Successfully implemented machine learning to analyze and predict crime trends in the U.S. using data from 2020 to 2023.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Utilized Azure Databricks for data processing and Power BI for visualizing results.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Developed models like Random Forest Classifier, Ensemble methods, and K-Means clustering to predict crime trends and categorize risk.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Provided tools for identifying high-crime areas and supporting resource allocation.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B8D7B-F2A1-3E57-7EC6-1703AD708098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794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634B-BD24-694F-0CAA-B44AAF86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7CA96-DDAD-112E-42E1-44E60B1C168A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81C14-6EFA-CF51-D454-ADCD52A9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EB7BC9-991A-4817-61AE-C87C645D2C09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Integrate socioeconomic data (e.g., unemployment rates, income levels) for better predictive accuracy.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Implement real-time data integration for ongoing crime monitoring and forecasting.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Expand to include broader data sources, such as local agency reports and social media analytics.</a:t>
            </a:r>
          </a:p>
          <a:p>
            <a:pPr marL="457200" indent="-457200" algn="just"/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/>
            <a:r>
              <a:rPr lang="en-US" sz="2000" dirty="0">
                <a:solidFill>
                  <a:schemeClr val="bg1"/>
                </a:solidFill>
              </a:rPr>
              <a:t>Explore deep learning models for enhanced prediction and classification capabilities.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B6FB7-FBB5-C611-5439-B850DE93DA00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1543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27703-1133-958A-44E3-9BF65D7E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1D99C4-EBEC-168B-BBB7-81BFA73EDE2C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2"/>
              </a:rPr>
              <a:t>https://www.researchgate.net/publication/302026832_Using_Big_Data_Analytics_for_developing_Crime_Predictive_Model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3"/>
              </a:rPr>
              <a:t>https://dl.acm.org/doi/abs/10.1145/3523089.3523094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4"/>
              </a:rPr>
              <a:t>https://www.jetir.org/papers/JETIR2107201.pdf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endParaRPr lang="en-US" sz="2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  <a:hlinkClick r:id="rId5"/>
              </a:rPr>
              <a:t>https://iopscience.iop.org/article/10.1088/1742-6596/1916/1/012168/pdf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D58C7-5183-DDB9-3AAE-B116F0AB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5600E-4251-854A-30B2-412B1CCF23FB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3889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967B-2891-7014-0D3B-71A8E4A0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665BF5D-9B7A-ED16-0B86-60B79593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8" y="2766218"/>
            <a:ext cx="8984543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090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03F0F-1267-ED17-42DD-68811CD6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B606455-EF40-FAD2-487D-ACA58563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65" y="191738"/>
            <a:ext cx="8984543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7D8DDB-5FE9-6AA3-697A-F524A287124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4</a:t>
            </a:fld>
            <a:endParaRPr lang="en-IN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3BD26808-5028-D30C-8D59-1E61A5232B67}"/>
              </a:ext>
            </a:extLst>
          </p:cNvPr>
          <p:cNvSpPr/>
          <p:nvPr/>
        </p:nvSpPr>
        <p:spPr>
          <a:xfrm>
            <a:off x="4368796" y="1755952"/>
            <a:ext cx="3664863" cy="1704311"/>
          </a:xfrm>
          <a:prstGeom prst="roundRect">
            <a:avLst>
              <a:gd name="adj" fmla="val 4652"/>
            </a:avLst>
          </a:prstGeom>
          <a:solidFill>
            <a:srgbClr val="0070C0">
              <a:alpha val="20000"/>
            </a:srgbClr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482FFB26-736A-6513-4E5A-8A6A9E6639D1}"/>
              </a:ext>
            </a:extLst>
          </p:cNvPr>
          <p:cNvSpPr/>
          <p:nvPr/>
        </p:nvSpPr>
        <p:spPr>
          <a:xfrm>
            <a:off x="8244112" y="1737533"/>
            <a:ext cx="3664863" cy="1704311"/>
          </a:xfrm>
          <a:prstGeom prst="roundRect">
            <a:avLst>
              <a:gd name="adj" fmla="val 4652"/>
            </a:avLst>
          </a:prstGeom>
          <a:solidFill>
            <a:srgbClr val="0070C0">
              <a:alpha val="23000"/>
            </a:srgbClr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F56A6E93-023D-CCA1-BF0D-88C7DDA99866}"/>
              </a:ext>
            </a:extLst>
          </p:cNvPr>
          <p:cNvSpPr/>
          <p:nvPr/>
        </p:nvSpPr>
        <p:spPr>
          <a:xfrm>
            <a:off x="4368796" y="391081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0070C0">
              <a:alpha val="25000"/>
            </a:srgbClr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8DB5F536-6F9F-BD36-CE5B-11DAA7791595}"/>
              </a:ext>
            </a:extLst>
          </p:cNvPr>
          <p:cNvSpPr/>
          <p:nvPr/>
        </p:nvSpPr>
        <p:spPr>
          <a:xfrm>
            <a:off x="4678382" y="1842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67" dirty="0">
                <a:solidFill>
                  <a:srgbClr val="E5E0D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Crime Hot Spots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1734011-DA15-6415-A07E-AE4E8E104F64}"/>
              </a:ext>
            </a:extLst>
          </p:cNvPr>
          <p:cNvSpPr/>
          <p:nvPr/>
        </p:nvSpPr>
        <p:spPr>
          <a:xfrm>
            <a:off x="4678382" y="233280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individuals avoid risky areas and enhance safety.</a:t>
            </a: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7008D4C3-9E4F-12BE-7AB8-ADF6F18B4622}"/>
              </a:ext>
            </a:extLst>
          </p:cNvPr>
          <p:cNvSpPr/>
          <p:nvPr/>
        </p:nvSpPr>
        <p:spPr>
          <a:xfrm>
            <a:off x="8570059" y="1842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67" dirty="0">
                <a:solidFill>
                  <a:srgbClr val="E5E0D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Crime Analytics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183532FE-56A4-1BBE-0810-E2FCD3FA091E}"/>
              </a:ext>
            </a:extLst>
          </p:cNvPr>
          <p:cNvSpPr/>
          <p:nvPr/>
        </p:nvSpPr>
        <p:spPr>
          <a:xfrm>
            <a:off x="8570059" y="233280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law enforcement to allocate resources efficiently and prevent crimes.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D5835470-DE61-3517-2727-3E6E1B4CA9E5}"/>
              </a:ext>
            </a:extLst>
          </p:cNvPr>
          <p:cNvSpPr/>
          <p:nvPr/>
        </p:nvSpPr>
        <p:spPr>
          <a:xfrm>
            <a:off x="4678382" y="4117196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67" dirty="0">
                <a:solidFill>
                  <a:srgbClr val="E5E0DF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Data &amp; Society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39AADC38-556F-A507-A2A4-A940FF159828}"/>
              </a:ext>
            </a:extLst>
          </p:cNvPr>
          <p:cNvSpPr/>
          <p:nvPr/>
        </p:nvSpPr>
        <p:spPr>
          <a:xfrm>
            <a:off x="4678382" y="460761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crime data with demographics fosters safer communities and greater societal well-being.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B1D45-F080-0DE9-A841-81C3F165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27" r="17885"/>
          <a:stretch/>
        </p:blipFill>
        <p:spPr>
          <a:xfrm>
            <a:off x="0" y="-7486"/>
            <a:ext cx="401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BB3F-63FF-AC48-F1BA-FB5D582F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50C08D-762F-6327-1812-F6E635E01C0E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AF8BECC-4DEF-8464-E9DC-62889FAA320F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D43D93F-7EE2-3E39-37D5-B7171D2D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BDB0F-B2B4-F006-C0B3-025D73C4A3A6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5</a:t>
            </a:fld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D05FC-2F99-968D-5E11-2724E9C6438F}"/>
              </a:ext>
            </a:extLst>
          </p:cNvPr>
          <p:cNvSpPr txBox="1"/>
          <p:nvPr/>
        </p:nvSpPr>
        <p:spPr>
          <a:xfrm>
            <a:off x="7383680" y="24031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Enhancing Data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A8024-B376-9EF0-BA12-85E3E1B275D1}"/>
              </a:ext>
            </a:extLst>
          </p:cNvPr>
          <p:cNvSpPr txBox="1"/>
          <p:nvPr/>
        </p:nvSpPr>
        <p:spPr>
          <a:xfrm>
            <a:off x="2756125" y="24031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Predicting Crime Types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D117C-0CB6-5AFE-D8C5-FE9002E169D8}"/>
              </a:ext>
            </a:extLst>
          </p:cNvPr>
          <p:cNvSpPr txBox="1"/>
          <p:nvPr/>
        </p:nvSpPr>
        <p:spPr>
          <a:xfrm>
            <a:off x="7383681" y="44396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Informed Decision Making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149CF-E5F8-B312-A3C5-CFC3765AB64D}"/>
              </a:ext>
            </a:extLst>
          </p:cNvPr>
          <p:cNvSpPr txBox="1"/>
          <p:nvPr/>
        </p:nvSpPr>
        <p:spPr>
          <a:xfrm>
            <a:off x="2756125" y="4439650"/>
            <a:ext cx="3188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Incorporating Key Factors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0CD664-6D9B-CC61-5DCA-73AF5987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3" t="1" r="11713" b="2840"/>
          <a:stretch/>
        </p:blipFill>
        <p:spPr>
          <a:xfrm>
            <a:off x="6209734" y="4104402"/>
            <a:ext cx="1171218" cy="1183144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43FDD9-6A16-0FE1-FE8D-0FB5E7669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32" r="9710" b="15171"/>
          <a:stretch/>
        </p:blipFill>
        <p:spPr>
          <a:xfrm>
            <a:off x="1590222" y="2092325"/>
            <a:ext cx="1116568" cy="1045163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C8679-9914-DD81-A38C-3D9ACD91A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9" t="8594" r="7267" b="13480"/>
          <a:stretch/>
        </p:blipFill>
        <p:spPr>
          <a:xfrm>
            <a:off x="1584764" y="4104402"/>
            <a:ext cx="1168632" cy="1207565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1899A5-C7BF-E113-C01D-B88D92F07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5" t="11812" r="4500" b="14159"/>
          <a:stretch/>
        </p:blipFill>
        <p:spPr>
          <a:xfrm>
            <a:off x="6176616" y="2092325"/>
            <a:ext cx="1130864" cy="1045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801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97824-2890-AAB6-4983-CD20B227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2F9B6F-0BDF-8AA7-5D4A-FBBFA2B1C146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CBD8E-0223-6922-68F9-12DC7539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DCB84A-14D8-EFC1-F25E-6E4F590FF331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bg1"/>
                </a:solidFill>
              </a:rPr>
              <a:t>No comprehensive project has analyzed crime data that covers all city agencies and all states in the U.S.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Prior studies and projects have focused on crime analysis for specific cities, states, or regions but have not been scaled to encompass the entire U.S. or all city agencies.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This project uniquely incorporates data from over 50 states and 7,000 city agencies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A0904-7E75-9BA5-78F7-99332AB9C7DC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46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8BCB-8BB4-353B-F92E-596905F35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D3DEF-5B18-900C-DC37-63510F7362C4}"/>
              </a:ext>
            </a:extLst>
          </p:cNvPr>
          <p:cNvSpPr txBox="1">
            <a:spLocks/>
          </p:cNvSpPr>
          <p:nvPr/>
        </p:nvSpPr>
        <p:spPr>
          <a:xfrm>
            <a:off x="6282812" y="2092325"/>
            <a:ext cx="523427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Visual Interactive Dashboard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is built using Azure Databricks and Power BI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dashboard includes variety of filters like crime types, years, state, city,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455EC-776E-9266-2E5B-6FD80AEF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28" y="505505"/>
            <a:ext cx="8984543" cy="1325563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AFCE-2643-F967-73A6-7FA1E3D347B7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7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E6524-7B3B-ED96-43DF-969D6AC2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5" y="1925177"/>
            <a:ext cx="5120611" cy="3413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40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8D38-D41F-CCE7-2DC3-745343A0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05CC2-584C-7D92-2965-7FE307EE19B9}"/>
              </a:ext>
            </a:extLst>
          </p:cNvPr>
          <p:cNvSpPr txBox="1">
            <a:spLocks/>
          </p:cNvSpPr>
          <p:nvPr/>
        </p:nvSpPr>
        <p:spPr>
          <a:xfrm>
            <a:off x="1742622" y="20923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key features are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data was collected from the FBI-UCR website, a large scale crime data repository.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Total States = 50, City Agencies = 7000+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data is uploaded to Azure Blob Storage on Azure Cloud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set split – Train : Test = 80 : 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points: 40K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Features : 69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Period : 2020 to 2023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 Columns – State Name, Population, Crime Types, Crime Count, Year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FAC9A-23E6-1F94-2D54-08E1A5E7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766762"/>
            <a:ext cx="8984543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53494-7070-5A6D-A785-663752C83D8A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62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640AC-3D30-5156-58B8-8F8B9432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89D788-CB4D-01DF-4A43-61B3C8BF9718}"/>
              </a:ext>
            </a:extLst>
          </p:cNvPr>
          <p:cNvSpPr txBox="1">
            <a:spLocks/>
          </p:cNvSpPr>
          <p:nvPr/>
        </p:nvSpPr>
        <p:spPr>
          <a:xfrm>
            <a:off x="1590222" y="1939925"/>
            <a:ext cx="8984543" cy="43389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ED85D-B7CB-A87D-A9D3-6B4F60E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21" y="614362"/>
            <a:ext cx="898454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Dataset(Features)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5C80E-4D35-55C1-9CE9-9F6753F7F260}"/>
              </a:ext>
            </a:extLst>
          </p:cNvPr>
          <p:cNvSpPr/>
          <p:nvPr/>
        </p:nvSpPr>
        <p:spPr>
          <a:xfrm>
            <a:off x="1053433" y="1566532"/>
            <a:ext cx="10100237" cy="43389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87363FA-4739-521E-0218-E1A7F5F089C9}"/>
              </a:ext>
            </a:extLst>
          </p:cNvPr>
          <p:cNvSpPr txBox="1">
            <a:spLocks/>
          </p:cNvSpPr>
          <p:nvPr/>
        </p:nvSpPr>
        <p:spPr>
          <a:xfrm>
            <a:off x="1163595" y="1702366"/>
            <a:ext cx="8281854" cy="4541272"/>
          </a:xfrm>
          <a:prstGeom prst="rect">
            <a:avLst/>
          </a:prstGeom>
        </p:spPr>
        <p:txBody>
          <a:bodyPr numCol="2" spc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Continuous Features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</a:endParaRP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Population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Total Offenses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Crimes Against Persons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Crimes Against Property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Crimes Against Society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Assault Offenses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Aggravated Assault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Robbery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</a:endParaRPr>
          </a:p>
          <a:p>
            <a:pPr marL="342900" indent="-342900"/>
            <a:endParaRPr lang="en-US" sz="2000" dirty="0">
              <a:solidFill>
                <a:schemeClr val="bg1"/>
              </a:solidFill>
            </a:endParaRPr>
          </a:p>
          <a:p>
            <a:pPr marL="342900" indent="-342900"/>
            <a:endParaRPr lang="en-US" sz="2000" dirty="0">
              <a:solidFill>
                <a:schemeClr val="bg1"/>
              </a:solidFill>
            </a:endParaRP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Homicide Offenses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Murder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Rape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Weapon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Arson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C21B-9E0A-8021-F027-A63D68574437}"/>
              </a:ext>
            </a:extLst>
          </p:cNvPr>
          <p:cNvSpPr txBox="1">
            <a:spLocks/>
          </p:cNvSpPr>
          <p:nvPr/>
        </p:nvSpPr>
        <p:spPr>
          <a:xfrm>
            <a:off x="8076438" y="1752562"/>
            <a:ext cx="7902877" cy="424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Categorical Features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State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Agency Name/City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75402B-A626-7DC5-EECD-FE9FFA70F322}"/>
              </a:ext>
            </a:extLst>
          </p:cNvPr>
          <p:cNvCxnSpPr/>
          <p:nvPr/>
        </p:nvCxnSpPr>
        <p:spPr>
          <a:xfrm>
            <a:off x="7827666" y="1566532"/>
            <a:ext cx="0" cy="433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6E8849-24F1-8A29-A66E-99196DE48D71}"/>
              </a:ext>
            </a:extLst>
          </p:cNvPr>
          <p:cNvSpPr txBox="1"/>
          <p:nvPr/>
        </p:nvSpPr>
        <p:spPr>
          <a:xfrm>
            <a:off x="11816861" y="655984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9757F5-EE50-4183-9643-0D7FE7109F05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16877"/>
      </p:ext>
    </p:extLst>
  </p:cSld>
  <p:clrMapOvr>
    <a:masterClrMapping/>
  </p:clrMapOvr>
</p:sld>
</file>

<file path=ppt/theme/theme1.xml><?xml version="1.0" encoding="utf-8"?>
<a:theme xmlns:a="http://schemas.openxmlformats.org/drawingml/2006/main" name="FIU Real Triumphs Template">
  <a:themeElements>
    <a:clrScheme name="FIU Brand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52950"/>
      </a:accent1>
      <a:accent2>
        <a:srgbClr val="B6862C"/>
      </a:accent2>
      <a:accent3>
        <a:srgbClr val="CC0066"/>
      </a:accent3>
      <a:accent4>
        <a:srgbClr val="00FFFF"/>
      </a:accent4>
      <a:accent5>
        <a:srgbClr val="FFFFFF"/>
      </a:accent5>
      <a:accent6>
        <a:srgbClr val="FFCC00"/>
      </a:accent6>
      <a:hlink>
        <a:srgbClr val="CC0066"/>
      </a:hlink>
      <a:folHlink>
        <a:srgbClr val="CC00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U Real Triumphs Template" id="{D6BF73C1-EEDE-AC48-AD9C-ADD1887087B1}" vid="{ED22C5F8-F212-AF47-9EA2-9B7F431F3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F305E6E409946AD1DA7014EE1833A" ma:contentTypeVersion="13" ma:contentTypeDescription="Create a new document." ma:contentTypeScope="" ma:versionID="3a48271d1e9109a7d4e1343fbe8b0944">
  <xsd:schema xmlns:xsd="http://www.w3.org/2001/XMLSchema" xmlns:xs="http://www.w3.org/2001/XMLSchema" xmlns:p="http://schemas.microsoft.com/office/2006/metadata/properties" xmlns:ns2="1f55ec82-a505-4936-99e5-d41b25147da0" xmlns:ns3="f1f308d3-4c92-402a-ab04-f7497706f561" xmlns:ns4="037f3154-205b-4b03-832b-30bfd3483c4e" targetNamespace="http://schemas.microsoft.com/office/2006/metadata/properties" ma:root="true" ma:fieldsID="e5c01db92141c572c53529b0522945a0" ns2:_="" ns3:_="" ns4:_="">
    <xsd:import namespace="1f55ec82-a505-4936-99e5-d41b25147da0"/>
    <xsd:import namespace="f1f308d3-4c92-402a-ab04-f7497706f561"/>
    <xsd:import namespace="037f3154-205b-4b03-832b-30bfd3483c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55ec82-a505-4936-99e5-d41b25147d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91af29b-e898-46cd-ad54-75745d14b3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f308d3-4c92-402a-ab04-f7497706f5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f3154-205b-4b03-832b-30bfd3483c4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76497b92-814c-4c9d-aedf-954169f1025b}" ma:internalName="TaxCatchAll" ma:showField="CatchAllData" ma:web="037f3154-205b-4b03-832b-30bfd3483c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1f308d3-4c92-402a-ab04-f7497706f561">
      <UserInfo>
        <DisplayName>Daniel Diaz</DisplayName>
        <AccountId>22</AccountId>
        <AccountType/>
      </UserInfo>
      <UserInfo>
        <DisplayName>Carolina Pilla</DisplayName>
        <AccountId>2231</AccountId>
        <AccountType/>
      </UserInfo>
      <UserInfo>
        <DisplayName>Sissi Chinea</DisplayName>
        <AccountId>5460</AccountId>
        <AccountType/>
      </UserInfo>
      <UserInfo>
        <DisplayName>Matias Rodas</DisplayName>
        <AccountId>6141</AccountId>
        <AccountType/>
      </UserInfo>
    </SharedWithUsers>
    <TaxCatchAll xmlns="037f3154-205b-4b03-832b-30bfd3483c4e" xsi:nil="true"/>
    <lcf76f155ced4ddcb4097134ff3c332f xmlns="1f55ec82-a505-4936-99e5-d41b25147da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1C148DB-9F49-4C92-BD67-EFC10CD8F9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55ec82-a505-4936-99e5-d41b25147da0"/>
    <ds:schemaRef ds:uri="f1f308d3-4c92-402a-ab04-f7497706f561"/>
    <ds:schemaRef ds:uri="037f3154-205b-4b03-832b-30bfd3483c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AEC1B4-4216-423B-B0BB-82F5843B2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7C3D29-A4F2-43AB-8FED-DD753DD8B873}">
  <ds:schemaRefs>
    <ds:schemaRef ds:uri="http://schemas.microsoft.com/office/2006/metadata/properties"/>
    <ds:schemaRef ds:uri="http://schemas.microsoft.com/office/infopath/2007/PartnerControls"/>
    <ds:schemaRef ds:uri="f1f308d3-4c92-402a-ab04-f7497706f561"/>
    <ds:schemaRef ds:uri="037f3154-205b-4b03-832b-30bfd3483c4e"/>
    <ds:schemaRef ds:uri="1f55ec82-a505-4936-99e5-d41b25147da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FIU Real Triumphs Template</Template>
  <TotalTime>11374</TotalTime>
  <Words>922</Words>
  <Application>Microsoft Office PowerPoint</Application>
  <PresentationFormat>Widescreen</PresentationFormat>
  <Paragraphs>224</Paragraphs>
  <Slides>36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FIU Real Triumphs Template</vt:lpstr>
      <vt:lpstr>Crime Data Analysis and Visualization using Machine Learning</vt:lpstr>
      <vt:lpstr>Contents</vt:lpstr>
      <vt:lpstr>Introduction</vt:lpstr>
      <vt:lpstr>Motivation</vt:lpstr>
      <vt:lpstr>Objectives</vt:lpstr>
      <vt:lpstr>Previous Work</vt:lpstr>
      <vt:lpstr>Proposed Solution</vt:lpstr>
      <vt:lpstr>Dataset</vt:lpstr>
      <vt:lpstr>Dataset(Features)</vt:lpstr>
      <vt:lpstr>Architecture</vt:lpstr>
      <vt:lpstr>Approach</vt:lpstr>
      <vt:lpstr>Implementation(Video)</vt:lpstr>
      <vt:lpstr>Data Preprocessing</vt:lpstr>
      <vt:lpstr>Algorithms</vt:lpstr>
      <vt:lpstr>Target Variables</vt:lpstr>
      <vt:lpstr>Future Crime Predictions by State and Year</vt:lpstr>
      <vt:lpstr>Future Crime Predictions by State and Year</vt:lpstr>
      <vt:lpstr>Geographical Distribution of Crimes</vt:lpstr>
      <vt:lpstr>Top Crime Type Prediction </vt:lpstr>
      <vt:lpstr>Top Crime Type Prediction </vt:lpstr>
      <vt:lpstr>Top Crime Type Prediction </vt:lpstr>
      <vt:lpstr>Future Crime Hotspot Identification:</vt:lpstr>
      <vt:lpstr>Future Crime Hotspot Identification:</vt:lpstr>
      <vt:lpstr>ML Model Generated Results(Data Sets)</vt:lpstr>
      <vt:lpstr>Power BI</vt:lpstr>
      <vt:lpstr>Crime Data Visualization on a hotspots map</vt:lpstr>
      <vt:lpstr>Crime Data Visualization on a hotspots map</vt:lpstr>
      <vt:lpstr>Crime Data Visualization on a hotspots map</vt:lpstr>
      <vt:lpstr>Crime Data Visualization on a hotspots map</vt:lpstr>
      <vt:lpstr>Crime Distribution visuals</vt:lpstr>
      <vt:lpstr>Crime Risk Areas</vt:lpstr>
      <vt:lpstr>Crime Risk Areas</vt:lpstr>
      <vt:lpstr>Conclusion</vt:lpstr>
      <vt:lpstr>Future Work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Plasencia</dc:creator>
  <cp:lastModifiedBy>Naga Rajitha Bhogadi</cp:lastModifiedBy>
  <cp:revision>68</cp:revision>
  <dcterms:created xsi:type="dcterms:W3CDTF">2020-08-12T18:54:24Z</dcterms:created>
  <dcterms:modified xsi:type="dcterms:W3CDTF">2024-12-03T14:28:16Z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0x010100CCBF305E6E409946AD1DA7014EE1833A</vt:lpwstr>
  </property>
  <property fmtid="{D5CDD505-2E9C-101B-9397-08002B2CF9AE}" pid="3" name="MediaServiceImageTags">
    <vt:lpwstr/>
  </property>
</Properties>
</file>